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35"/>
  </p:notesMasterIdLst>
  <p:sldIdLst>
    <p:sldId id="256" r:id="rId5"/>
    <p:sldId id="28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2" r:id="rId19"/>
    <p:sldId id="271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8" r:id="rId34"/>
  </p:sldIdLst>
  <p:sldSz cx="18288000" cy="10287000"/>
  <p:notesSz cx="6858000" cy="9144000"/>
  <p:embeddedFontLst>
    <p:embeddedFont>
      <p:font typeface="Bio Sans" panose="020B0506020202040204" pitchFamily="34" charset="0"/>
      <p:regular r:id="rId36"/>
    </p:embeddedFont>
    <p:embeddedFont>
      <p:font typeface="PODIUM Sharp Bold" panose="020B0604020202020204" charset="0"/>
      <p:regular r:id="rId37"/>
    </p:embeddedFont>
    <p:embeddedFont>
      <p:font typeface="PODIUM Sharp Italics" panose="020B0604020202020204" charset="0"/>
      <p:regular r:id="rId38"/>
    </p:embeddedFont>
    <p:embeddedFont>
      <p:font typeface="PODIUM Soft Heavy" panose="00000A00000000000000" pitchFamily="50" charset="0"/>
      <p:regular r:id="rId39"/>
      <p:bold r:id="rId40"/>
    </p:embeddedFont>
    <p:embeddedFont>
      <p:font typeface="Roboto Bold" panose="020B0604020202020204" charset="0"/>
      <p:regular r:id="rId41"/>
    </p:embeddedFont>
    <p:embeddedFont>
      <p:font typeface="Waha_Display_Heading" panose="00000500000000000000" charset="0"/>
      <p:regular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1F9622-6093-4227-BCCC-90E7F6E7D46E}" v="13" dt="2026-08-02T22:16:24.8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1" d="100"/>
          <a:sy n="51" d="100"/>
        </p:scale>
        <p:origin x="273" y="7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4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7.fntdata"/><Relationship Id="rId47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1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3.fntdata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font" Target="fonts/font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etchen Carroll" userId="8190878c-f7f1-4dd0-ae54-1856a2ccc105" providerId="ADAL" clId="{4038BA4B-A8C5-4DCA-AA94-512627EF458A}"/>
    <pc:docChg chg="undo redo custSel modSld">
      <pc:chgData name="Gretchen Carroll" userId="8190878c-f7f1-4dd0-ae54-1856a2ccc105" providerId="ADAL" clId="{4038BA4B-A8C5-4DCA-AA94-512627EF458A}" dt="2026-08-03T21:42:48.561" v="595" actId="14100"/>
      <pc:docMkLst>
        <pc:docMk/>
      </pc:docMkLst>
      <pc:sldChg chg="modSp mod">
        <pc:chgData name="Gretchen Carroll" userId="8190878c-f7f1-4dd0-ae54-1856a2ccc105" providerId="ADAL" clId="{4038BA4B-A8C5-4DCA-AA94-512627EF458A}" dt="2026-08-02T22:18:40.381" v="420" actId="1076"/>
        <pc:sldMkLst>
          <pc:docMk/>
          <pc:sldMk cId="0" sldId="258"/>
        </pc:sldMkLst>
        <pc:spChg chg="mod">
          <ac:chgData name="Gretchen Carroll" userId="8190878c-f7f1-4dd0-ae54-1856a2ccc105" providerId="ADAL" clId="{4038BA4B-A8C5-4DCA-AA94-512627EF458A}" dt="2026-08-02T22:18:34.871" v="419" actId="14100"/>
          <ac:spMkLst>
            <pc:docMk/>
            <pc:sldMk cId="0" sldId="258"/>
            <ac:spMk id="2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18:40.381" v="420" actId="1076"/>
          <ac:spMkLst>
            <pc:docMk/>
            <pc:sldMk cId="0" sldId="258"/>
            <ac:spMk id="4" creationId="{00000000-0000-0000-0000-000000000000}"/>
          </ac:spMkLst>
        </pc:spChg>
      </pc:sldChg>
      <pc:sldChg chg="addSp delSp modSp mod">
        <pc:chgData name="Gretchen Carroll" userId="8190878c-f7f1-4dd0-ae54-1856a2ccc105" providerId="ADAL" clId="{4038BA4B-A8C5-4DCA-AA94-512627EF458A}" dt="2026-08-02T22:20:31.354" v="445" actId="1076"/>
        <pc:sldMkLst>
          <pc:docMk/>
          <pc:sldMk cId="0" sldId="259"/>
        </pc:sldMkLst>
        <pc:spChg chg="mod">
          <ac:chgData name="Gretchen Carroll" userId="8190878c-f7f1-4dd0-ae54-1856a2ccc105" providerId="ADAL" clId="{4038BA4B-A8C5-4DCA-AA94-512627EF458A}" dt="2026-08-02T22:20:30.782" v="444" actId="1076"/>
          <ac:spMkLst>
            <pc:docMk/>
            <pc:sldMk cId="0" sldId="259"/>
            <ac:spMk id="2" creationId="{00000000-0000-0000-0000-000000000000}"/>
          </ac:spMkLst>
        </pc:spChg>
        <pc:spChg chg="add del mod">
          <ac:chgData name="Gretchen Carroll" userId="8190878c-f7f1-4dd0-ae54-1856a2ccc105" providerId="ADAL" clId="{4038BA4B-A8C5-4DCA-AA94-512627EF458A}" dt="2026-08-02T22:20:30.203" v="443" actId="21"/>
          <ac:spMkLst>
            <pc:docMk/>
            <pc:sldMk cId="0" sldId="259"/>
            <ac:spMk id="16" creationId="{00000000-0000-0000-0000-000000000000}"/>
          </ac:spMkLst>
        </pc:spChg>
        <pc:spChg chg="add del mod">
          <ac:chgData name="Gretchen Carroll" userId="8190878c-f7f1-4dd0-ae54-1856a2ccc105" providerId="ADAL" clId="{4038BA4B-A8C5-4DCA-AA94-512627EF458A}" dt="2026-08-02T22:20:29.651" v="442" actId="22"/>
          <ac:spMkLst>
            <pc:docMk/>
            <pc:sldMk cId="0" sldId="259"/>
            <ac:spMk id="18" creationId="{B25CE83F-BDE8-65F4-73E6-78CACA76A3BB}"/>
          </ac:spMkLst>
        </pc:spChg>
        <pc:grpChg chg="mod">
          <ac:chgData name="Gretchen Carroll" userId="8190878c-f7f1-4dd0-ae54-1856a2ccc105" providerId="ADAL" clId="{4038BA4B-A8C5-4DCA-AA94-512627EF458A}" dt="2026-08-02T22:19:11.436" v="425" actId="1076"/>
          <ac:grpSpMkLst>
            <pc:docMk/>
            <pc:sldMk cId="0" sldId="259"/>
            <ac:grpSpMk id="4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2T22:19:08.932" v="424" actId="1076"/>
          <ac:grpSpMkLst>
            <pc:docMk/>
            <pc:sldMk cId="0" sldId="259"/>
            <ac:grpSpMk id="7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2T22:20:31.354" v="445" actId="1076"/>
          <ac:grpSpMkLst>
            <pc:docMk/>
            <pc:sldMk cId="0" sldId="259"/>
            <ac:grpSpMk id="13" creationId="{00000000-0000-0000-0000-000000000000}"/>
          </ac:grpSpMkLst>
        </pc:grpChg>
      </pc:sldChg>
      <pc:sldChg chg="modSp mod">
        <pc:chgData name="Gretchen Carroll" userId="8190878c-f7f1-4dd0-ae54-1856a2ccc105" providerId="ADAL" clId="{4038BA4B-A8C5-4DCA-AA94-512627EF458A}" dt="2026-08-03T21:38:35.368" v="565" actId="114"/>
        <pc:sldMkLst>
          <pc:docMk/>
          <pc:sldMk cId="0" sldId="260"/>
        </pc:sldMkLst>
        <pc:spChg chg="mod">
          <ac:chgData name="Gretchen Carroll" userId="8190878c-f7f1-4dd0-ae54-1856a2ccc105" providerId="ADAL" clId="{4038BA4B-A8C5-4DCA-AA94-512627EF458A}" dt="2026-08-03T21:38:35.368" v="565" actId="114"/>
          <ac:spMkLst>
            <pc:docMk/>
            <pc:sldMk cId="0" sldId="260"/>
            <ac:spMk id="7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21:45.097" v="458" actId="1076"/>
          <ac:spMkLst>
            <pc:docMk/>
            <pc:sldMk cId="0" sldId="260"/>
            <ac:spMk id="19" creationId="{00000000-0000-0000-0000-000000000000}"/>
          </ac:spMkLst>
        </pc:spChg>
        <pc:grpChg chg="mod ord">
          <ac:chgData name="Gretchen Carroll" userId="8190878c-f7f1-4dd0-ae54-1856a2ccc105" providerId="ADAL" clId="{4038BA4B-A8C5-4DCA-AA94-512627EF458A}" dt="2026-08-02T22:21:47.951" v="459" actId="14100"/>
          <ac:grpSpMkLst>
            <pc:docMk/>
            <pc:sldMk cId="0" sldId="260"/>
            <ac:grpSpMk id="2" creationId="{00000000-0000-0000-0000-000000000000}"/>
          </ac:grpSpMkLst>
        </pc:grpChg>
        <pc:grpChg chg="mod ord">
          <ac:chgData name="Gretchen Carroll" userId="8190878c-f7f1-4dd0-ae54-1856a2ccc105" providerId="ADAL" clId="{4038BA4B-A8C5-4DCA-AA94-512627EF458A}" dt="2026-08-02T22:21:40.419" v="456" actId="167"/>
          <ac:grpSpMkLst>
            <pc:docMk/>
            <pc:sldMk cId="0" sldId="260"/>
            <ac:grpSpMk id="5" creationId="{00000000-0000-0000-0000-000000000000}"/>
          </ac:grpSpMkLst>
        </pc:grpChg>
      </pc:sldChg>
      <pc:sldChg chg="modSp mod">
        <pc:chgData name="Gretchen Carroll" userId="8190878c-f7f1-4dd0-ae54-1856a2ccc105" providerId="ADAL" clId="{4038BA4B-A8C5-4DCA-AA94-512627EF458A}" dt="2026-08-02T22:22:20.521" v="469" actId="1076"/>
        <pc:sldMkLst>
          <pc:docMk/>
          <pc:sldMk cId="0" sldId="261"/>
        </pc:sldMkLst>
        <pc:spChg chg="mod">
          <ac:chgData name="Gretchen Carroll" userId="8190878c-f7f1-4dd0-ae54-1856a2ccc105" providerId="ADAL" clId="{4038BA4B-A8C5-4DCA-AA94-512627EF458A}" dt="2026-08-02T22:22:18.604" v="468" actId="1076"/>
          <ac:spMkLst>
            <pc:docMk/>
            <pc:sldMk cId="0" sldId="261"/>
            <ac:spMk id="15" creationId="{00000000-0000-0000-0000-000000000000}"/>
          </ac:spMkLst>
        </pc:spChg>
        <pc:grpChg chg="mod">
          <ac:chgData name="Gretchen Carroll" userId="8190878c-f7f1-4dd0-ae54-1856a2ccc105" providerId="ADAL" clId="{4038BA4B-A8C5-4DCA-AA94-512627EF458A}" dt="2026-08-02T22:22:20.521" v="469" actId="1076"/>
          <ac:grpSpMkLst>
            <pc:docMk/>
            <pc:sldMk cId="0" sldId="261"/>
            <ac:grpSpMk id="2" creationId="{00000000-0000-0000-0000-000000000000}"/>
          </ac:grpSpMkLst>
        </pc:grpChg>
        <pc:grpChg chg="mod ord">
          <ac:chgData name="Gretchen Carroll" userId="8190878c-f7f1-4dd0-ae54-1856a2ccc105" providerId="ADAL" clId="{4038BA4B-A8C5-4DCA-AA94-512627EF458A}" dt="2026-08-02T22:22:15.983" v="467" actId="1076"/>
          <ac:grpSpMkLst>
            <pc:docMk/>
            <pc:sldMk cId="0" sldId="261"/>
            <ac:grpSpMk id="5" creationId="{00000000-0000-0000-0000-000000000000}"/>
          </ac:grpSpMkLst>
        </pc:grpChg>
      </pc:sldChg>
      <pc:sldChg chg="modSp mod">
        <pc:chgData name="Gretchen Carroll" userId="8190878c-f7f1-4dd0-ae54-1856a2ccc105" providerId="ADAL" clId="{4038BA4B-A8C5-4DCA-AA94-512627EF458A}" dt="2026-08-02T22:22:29.478" v="470" actId="14100"/>
        <pc:sldMkLst>
          <pc:docMk/>
          <pc:sldMk cId="0" sldId="262"/>
        </pc:sldMkLst>
        <pc:spChg chg="mod">
          <ac:chgData name="Gretchen Carroll" userId="8190878c-f7f1-4dd0-ae54-1856a2ccc105" providerId="ADAL" clId="{4038BA4B-A8C5-4DCA-AA94-512627EF458A}" dt="2026-08-02T22:22:29.478" v="470" actId="14100"/>
          <ac:spMkLst>
            <pc:docMk/>
            <pc:sldMk cId="0" sldId="262"/>
            <ac:spMk id="2" creationId="{00000000-0000-0000-0000-000000000000}"/>
          </ac:spMkLst>
        </pc:spChg>
      </pc:sldChg>
      <pc:sldChg chg="modSp mod">
        <pc:chgData name="Gretchen Carroll" userId="8190878c-f7f1-4dd0-ae54-1856a2ccc105" providerId="ADAL" clId="{4038BA4B-A8C5-4DCA-AA94-512627EF458A}" dt="2026-08-03T21:40:50.962" v="582" actId="1076"/>
        <pc:sldMkLst>
          <pc:docMk/>
          <pc:sldMk cId="0" sldId="263"/>
        </pc:sldMkLst>
        <pc:spChg chg="mod">
          <ac:chgData name="Gretchen Carroll" userId="8190878c-f7f1-4dd0-ae54-1856a2ccc105" providerId="ADAL" clId="{4038BA4B-A8C5-4DCA-AA94-512627EF458A}" dt="2026-08-03T21:38:42.971" v="566" actId="114"/>
          <ac:spMkLst>
            <pc:docMk/>
            <pc:sldMk cId="0" sldId="263"/>
            <ac:spMk id="10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24:51.978" v="473" actId="1076"/>
          <ac:spMkLst>
            <pc:docMk/>
            <pc:sldMk cId="0" sldId="263"/>
            <ac:spMk id="16" creationId="{00000000-0000-0000-0000-000000000000}"/>
          </ac:spMkLst>
        </pc:spChg>
        <pc:grpChg chg="mod">
          <ac:chgData name="Gretchen Carroll" userId="8190878c-f7f1-4dd0-ae54-1856a2ccc105" providerId="ADAL" clId="{4038BA4B-A8C5-4DCA-AA94-512627EF458A}" dt="2026-08-03T21:40:50.962" v="582" actId="1076"/>
          <ac:grpSpMkLst>
            <pc:docMk/>
            <pc:sldMk cId="0" sldId="263"/>
            <ac:grpSpMk id="11" creationId="{00000000-0000-0000-0000-000000000000}"/>
          </ac:grpSpMkLst>
        </pc:grpChg>
      </pc:sldChg>
      <pc:sldChg chg="modSp mod">
        <pc:chgData name="Gretchen Carroll" userId="8190878c-f7f1-4dd0-ae54-1856a2ccc105" providerId="ADAL" clId="{4038BA4B-A8C5-4DCA-AA94-512627EF458A}" dt="2026-08-02T22:25:42.784" v="476" actId="14100"/>
        <pc:sldMkLst>
          <pc:docMk/>
          <pc:sldMk cId="0" sldId="264"/>
        </pc:sldMkLst>
        <pc:spChg chg="mod">
          <ac:chgData name="Gretchen Carroll" userId="8190878c-f7f1-4dd0-ae54-1856a2ccc105" providerId="ADAL" clId="{4038BA4B-A8C5-4DCA-AA94-512627EF458A}" dt="2026-08-02T22:25:39.814" v="475" actId="1076"/>
          <ac:spMkLst>
            <pc:docMk/>
            <pc:sldMk cId="0" sldId="264"/>
            <ac:spMk id="20" creationId="{00000000-0000-0000-0000-000000000000}"/>
          </ac:spMkLst>
        </pc:spChg>
        <pc:grpChg chg="mod">
          <ac:chgData name="Gretchen Carroll" userId="8190878c-f7f1-4dd0-ae54-1856a2ccc105" providerId="ADAL" clId="{4038BA4B-A8C5-4DCA-AA94-512627EF458A}" dt="2026-08-02T22:25:42.784" v="476" actId="14100"/>
          <ac:grpSpMkLst>
            <pc:docMk/>
            <pc:sldMk cId="0" sldId="264"/>
            <ac:grpSpMk id="17" creationId="{00000000-0000-0000-0000-000000000000}"/>
          </ac:grpSpMkLst>
        </pc:grpChg>
      </pc:sldChg>
      <pc:sldChg chg="modSp mod">
        <pc:chgData name="Gretchen Carroll" userId="8190878c-f7f1-4dd0-ae54-1856a2ccc105" providerId="ADAL" clId="{4038BA4B-A8C5-4DCA-AA94-512627EF458A}" dt="2026-08-02T22:25:50.883" v="477" actId="14100"/>
        <pc:sldMkLst>
          <pc:docMk/>
          <pc:sldMk cId="0" sldId="265"/>
        </pc:sldMkLst>
        <pc:spChg chg="mod">
          <ac:chgData name="Gretchen Carroll" userId="8190878c-f7f1-4dd0-ae54-1856a2ccc105" providerId="ADAL" clId="{4038BA4B-A8C5-4DCA-AA94-512627EF458A}" dt="2026-08-02T22:25:50.883" v="477" actId="14100"/>
          <ac:spMkLst>
            <pc:docMk/>
            <pc:sldMk cId="0" sldId="265"/>
            <ac:spMk id="2" creationId="{00000000-0000-0000-0000-000000000000}"/>
          </ac:spMkLst>
        </pc:spChg>
      </pc:sldChg>
      <pc:sldChg chg="modSp mod">
        <pc:chgData name="Gretchen Carroll" userId="8190878c-f7f1-4dd0-ae54-1856a2ccc105" providerId="ADAL" clId="{4038BA4B-A8C5-4DCA-AA94-512627EF458A}" dt="2026-08-02T22:25:57.090" v="479" actId="1076"/>
        <pc:sldMkLst>
          <pc:docMk/>
          <pc:sldMk cId="0" sldId="266"/>
        </pc:sldMkLst>
        <pc:spChg chg="mod">
          <ac:chgData name="Gretchen Carroll" userId="8190878c-f7f1-4dd0-ae54-1856a2ccc105" providerId="ADAL" clId="{4038BA4B-A8C5-4DCA-AA94-512627EF458A}" dt="2026-08-02T21:49:51.899" v="8" actId="114"/>
          <ac:spMkLst>
            <pc:docMk/>
            <pc:sldMk cId="0" sldId="266"/>
            <ac:spMk id="10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25:57.090" v="479" actId="1076"/>
          <ac:spMkLst>
            <pc:docMk/>
            <pc:sldMk cId="0" sldId="266"/>
            <ac:spMk id="15" creationId="{00000000-0000-0000-0000-000000000000}"/>
          </ac:spMkLst>
        </pc:spChg>
        <pc:grpChg chg="mod">
          <ac:chgData name="Gretchen Carroll" userId="8190878c-f7f1-4dd0-ae54-1856a2ccc105" providerId="ADAL" clId="{4038BA4B-A8C5-4DCA-AA94-512627EF458A}" dt="2026-08-02T22:25:55.410" v="478" actId="1076"/>
          <ac:grpSpMkLst>
            <pc:docMk/>
            <pc:sldMk cId="0" sldId="266"/>
            <ac:grpSpMk id="12" creationId="{00000000-0000-0000-0000-000000000000}"/>
          </ac:grpSpMkLst>
        </pc:grpChg>
      </pc:sldChg>
      <pc:sldChg chg="modSp mod">
        <pc:chgData name="Gretchen Carroll" userId="8190878c-f7f1-4dd0-ae54-1856a2ccc105" providerId="ADAL" clId="{4038BA4B-A8C5-4DCA-AA94-512627EF458A}" dt="2026-08-02T22:26:01.647" v="481" actId="1076"/>
        <pc:sldMkLst>
          <pc:docMk/>
          <pc:sldMk cId="0" sldId="267"/>
        </pc:sldMkLst>
        <pc:spChg chg="mod">
          <ac:chgData name="Gretchen Carroll" userId="8190878c-f7f1-4dd0-ae54-1856a2ccc105" providerId="ADAL" clId="{4038BA4B-A8C5-4DCA-AA94-512627EF458A}" dt="2026-08-02T21:50:21.274" v="10" actId="14100"/>
          <ac:spMkLst>
            <pc:docMk/>
            <pc:sldMk cId="0" sldId="267"/>
            <ac:spMk id="3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26:00.068" v="480" actId="1076"/>
          <ac:spMkLst>
            <pc:docMk/>
            <pc:sldMk cId="0" sldId="267"/>
            <ac:spMk id="16" creationId="{00000000-0000-0000-0000-000000000000}"/>
          </ac:spMkLst>
        </pc:spChg>
        <pc:grpChg chg="mod">
          <ac:chgData name="Gretchen Carroll" userId="8190878c-f7f1-4dd0-ae54-1856a2ccc105" providerId="ADAL" clId="{4038BA4B-A8C5-4DCA-AA94-512627EF458A}" dt="2026-08-02T21:50:45.472" v="15" actId="14100"/>
          <ac:grpSpMkLst>
            <pc:docMk/>
            <pc:sldMk cId="0" sldId="267"/>
            <ac:grpSpMk id="2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2T22:26:01.647" v="481" actId="1076"/>
          <ac:grpSpMkLst>
            <pc:docMk/>
            <pc:sldMk cId="0" sldId="267"/>
            <ac:grpSpMk id="13" creationId="{00000000-0000-0000-0000-000000000000}"/>
          </ac:grpSpMkLst>
        </pc:grpChg>
      </pc:sldChg>
      <pc:sldChg chg="addSp delSp modSp mod">
        <pc:chgData name="Gretchen Carroll" userId="8190878c-f7f1-4dd0-ae54-1856a2ccc105" providerId="ADAL" clId="{4038BA4B-A8C5-4DCA-AA94-512627EF458A}" dt="2026-08-03T21:39:29.774" v="581" actId="6549"/>
        <pc:sldMkLst>
          <pc:docMk/>
          <pc:sldMk cId="0" sldId="268"/>
        </pc:sldMkLst>
        <pc:spChg chg="mod">
          <ac:chgData name="Gretchen Carroll" userId="8190878c-f7f1-4dd0-ae54-1856a2ccc105" providerId="ADAL" clId="{4038BA4B-A8C5-4DCA-AA94-512627EF458A}" dt="2026-08-03T21:39:29.774" v="581" actId="6549"/>
          <ac:spMkLst>
            <pc:docMk/>
            <pc:sldMk cId="0" sldId="268"/>
            <ac:spMk id="2" creationId="{00000000-0000-0000-0000-000000000000}"/>
          </ac:spMkLst>
        </pc:spChg>
        <pc:spChg chg="mod ord">
          <ac:chgData name="Gretchen Carroll" userId="8190878c-f7f1-4dd0-ae54-1856a2ccc105" providerId="ADAL" clId="{4038BA4B-A8C5-4DCA-AA94-512627EF458A}" dt="2026-08-02T21:51:24.953" v="21" actId="1076"/>
          <ac:spMkLst>
            <pc:docMk/>
            <pc:sldMk cId="0" sldId="268"/>
            <ac:spMk id="14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26:06.458" v="482" actId="1076"/>
          <ac:spMkLst>
            <pc:docMk/>
            <pc:sldMk cId="0" sldId="268"/>
            <ac:spMk id="16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1:51:12.193" v="18"/>
          <ac:spMkLst>
            <pc:docMk/>
            <pc:sldMk cId="0" sldId="268"/>
            <ac:spMk id="19" creationId="{7C0DC0E6-7D5A-252F-9ED7-C598A0325C50}"/>
          </ac:spMkLst>
        </pc:spChg>
        <pc:spChg chg="mod">
          <ac:chgData name="Gretchen Carroll" userId="8190878c-f7f1-4dd0-ae54-1856a2ccc105" providerId="ADAL" clId="{4038BA4B-A8C5-4DCA-AA94-512627EF458A}" dt="2026-08-02T21:51:55.302" v="28"/>
          <ac:spMkLst>
            <pc:docMk/>
            <pc:sldMk cId="0" sldId="268"/>
            <ac:spMk id="21" creationId="{E584A438-1462-3C14-5FEB-E65FE784EF5F}"/>
          </ac:spMkLst>
        </pc:spChg>
        <pc:grpChg chg="del">
          <ac:chgData name="Gretchen Carroll" userId="8190878c-f7f1-4dd0-ae54-1856a2ccc105" providerId="ADAL" clId="{4038BA4B-A8C5-4DCA-AA94-512627EF458A}" dt="2026-08-02T21:51:10.461" v="17" actId="478"/>
          <ac:grpSpMkLst>
            <pc:docMk/>
            <pc:sldMk cId="0" sldId="268"/>
            <ac:grpSpMk id="3" creationId="{00000000-0000-0000-0000-000000000000}"/>
          </ac:grpSpMkLst>
        </pc:grpChg>
        <pc:grpChg chg="mod ord">
          <ac:chgData name="Gretchen Carroll" userId="8190878c-f7f1-4dd0-ae54-1856a2ccc105" providerId="ADAL" clId="{4038BA4B-A8C5-4DCA-AA94-512627EF458A}" dt="2026-08-02T22:26:13.543" v="484" actId="14100"/>
          <ac:grpSpMkLst>
            <pc:docMk/>
            <pc:sldMk cId="0" sldId="268"/>
            <ac:grpSpMk id="13" creationId="{00000000-0000-0000-0000-000000000000}"/>
          </ac:grpSpMkLst>
        </pc:grpChg>
        <pc:grpChg chg="add mod ord">
          <ac:chgData name="Gretchen Carroll" userId="8190878c-f7f1-4dd0-ae54-1856a2ccc105" providerId="ADAL" clId="{4038BA4B-A8C5-4DCA-AA94-512627EF458A}" dt="2026-08-02T21:51:46.399" v="26" actId="1076"/>
          <ac:grpSpMkLst>
            <pc:docMk/>
            <pc:sldMk cId="0" sldId="268"/>
            <ac:grpSpMk id="18" creationId="{388A1861-6DBB-EBD8-52F8-72686A1D6AEE}"/>
          </ac:grpSpMkLst>
        </pc:grpChg>
        <pc:grpChg chg="add mod">
          <ac:chgData name="Gretchen Carroll" userId="8190878c-f7f1-4dd0-ae54-1856a2ccc105" providerId="ADAL" clId="{4038BA4B-A8C5-4DCA-AA94-512627EF458A}" dt="2026-08-02T21:51:55.302" v="28"/>
          <ac:grpSpMkLst>
            <pc:docMk/>
            <pc:sldMk cId="0" sldId="268"/>
            <ac:grpSpMk id="20" creationId="{FB92E2EE-020C-0ACF-D5B0-0F2F302821AB}"/>
          </ac:grpSpMkLst>
        </pc:grpChg>
      </pc:sldChg>
      <pc:sldChg chg="modSp mod">
        <pc:chgData name="Gretchen Carroll" userId="8190878c-f7f1-4dd0-ae54-1856a2ccc105" providerId="ADAL" clId="{4038BA4B-A8C5-4DCA-AA94-512627EF458A}" dt="2026-08-02T22:26:19.071" v="485" actId="14100"/>
        <pc:sldMkLst>
          <pc:docMk/>
          <pc:sldMk cId="0" sldId="269"/>
        </pc:sldMkLst>
        <pc:spChg chg="mod">
          <ac:chgData name="Gretchen Carroll" userId="8190878c-f7f1-4dd0-ae54-1856a2ccc105" providerId="ADAL" clId="{4038BA4B-A8C5-4DCA-AA94-512627EF458A}" dt="2026-08-02T21:59:46.616" v="120" actId="1076"/>
          <ac:spMkLst>
            <pc:docMk/>
            <pc:sldMk cId="0" sldId="269"/>
            <ac:spMk id="16" creationId="{00000000-0000-0000-0000-000000000000}"/>
          </ac:spMkLst>
        </pc:spChg>
        <pc:grpChg chg="mod">
          <ac:chgData name="Gretchen Carroll" userId="8190878c-f7f1-4dd0-ae54-1856a2ccc105" providerId="ADAL" clId="{4038BA4B-A8C5-4DCA-AA94-512627EF458A}" dt="2026-08-02T21:54:26.742" v="60" actId="1076"/>
          <ac:grpSpMkLst>
            <pc:docMk/>
            <pc:sldMk cId="0" sldId="269"/>
            <ac:grpSpMk id="2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2T22:26:19.071" v="485" actId="14100"/>
          <ac:grpSpMkLst>
            <pc:docMk/>
            <pc:sldMk cId="0" sldId="269"/>
            <ac:grpSpMk id="13" creationId="{00000000-0000-0000-0000-000000000000}"/>
          </ac:grpSpMkLst>
        </pc:grpChg>
      </pc:sldChg>
      <pc:sldChg chg="modSp mod">
        <pc:chgData name="Gretchen Carroll" userId="8190878c-f7f1-4dd0-ae54-1856a2ccc105" providerId="ADAL" clId="{4038BA4B-A8C5-4DCA-AA94-512627EF458A}" dt="2026-08-02T22:27:08.753" v="498" actId="14100"/>
        <pc:sldMkLst>
          <pc:docMk/>
          <pc:sldMk cId="0" sldId="271"/>
        </pc:sldMkLst>
        <pc:spChg chg="mod">
          <ac:chgData name="Gretchen Carroll" userId="8190878c-f7f1-4dd0-ae54-1856a2ccc105" providerId="ADAL" clId="{4038BA4B-A8C5-4DCA-AA94-512627EF458A}" dt="2026-08-02T22:27:05.624" v="497" actId="14100"/>
          <ac:spMkLst>
            <pc:docMk/>
            <pc:sldMk cId="0" sldId="271"/>
            <ac:spMk id="2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00:15.834" v="124" actId="20577"/>
          <ac:spMkLst>
            <pc:docMk/>
            <pc:sldMk cId="0" sldId="271"/>
            <ac:spMk id="9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26:55.237" v="494" actId="1076"/>
          <ac:spMkLst>
            <pc:docMk/>
            <pc:sldMk cId="0" sldId="271"/>
            <ac:spMk id="32" creationId="{00000000-0000-0000-0000-000000000000}"/>
          </ac:spMkLst>
        </pc:spChg>
        <pc:grpChg chg="mod">
          <ac:chgData name="Gretchen Carroll" userId="8190878c-f7f1-4dd0-ae54-1856a2ccc105" providerId="ADAL" clId="{4038BA4B-A8C5-4DCA-AA94-512627EF458A}" dt="2026-08-02T22:27:01.546" v="496" actId="1076"/>
          <ac:grpSpMkLst>
            <pc:docMk/>
            <pc:sldMk cId="0" sldId="271"/>
            <ac:grpSpMk id="3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2T22:27:08.753" v="498" actId="14100"/>
          <ac:grpSpMkLst>
            <pc:docMk/>
            <pc:sldMk cId="0" sldId="271"/>
            <ac:grpSpMk id="24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2T22:26:53.924" v="493" actId="14100"/>
          <ac:grpSpMkLst>
            <pc:docMk/>
            <pc:sldMk cId="0" sldId="271"/>
            <ac:grpSpMk id="29" creationId="{00000000-0000-0000-0000-000000000000}"/>
          </ac:grpSpMkLst>
        </pc:grpChg>
      </pc:sldChg>
      <pc:sldChg chg="addSp delSp modSp mod">
        <pc:chgData name="Gretchen Carroll" userId="8190878c-f7f1-4dd0-ae54-1856a2ccc105" providerId="ADAL" clId="{4038BA4B-A8C5-4DCA-AA94-512627EF458A}" dt="2026-08-02T22:26:45.887" v="492" actId="1076"/>
        <pc:sldMkLst>
          <pc:docMk/>
          <pc:sldMk cId="0" sldId="272"/>
        </pc:sldMkLst>
        <pc:spChg chg="mod">
          <ac:chgData name="Gretchen Carroll" userId="8190878c-f7f1-4dd0-ae54-1856a2ccc105" providerId="ADAL" clId="{4038BA4B-A8C5-4DCA-AA94-512627EF458A}" dt="2026-08-02T22:26:24.968" v="486" actId="14100"/>
          <ac:spMkLst>
            <pc:docMk/>
            <pc:sldMk cId="0" sldId="272"/>
            <ac:spMk id="2" creationId="{00000000-0000-0000-0000-000000000000}"/>
          </ac:spMkLst>
        </pc:spChg>
        <pc:spChg chg="del mod ord">
          <ac:chgData name="Gretchen Carroll" userId="8190878c-f7f1-4dd0-ae54-1856a2ccc105" providerId="ADAL" clId="{4038BA4B-A8C5-4DCA-AA94-512627EF458A}" dt="2026-08-02T21:59:34.105" v="119" actId="478"/>
          <ac:spMkLst>
            <pc:docMk/>
            <pc:sldMk cId="0" sldId="272"/>
            <ac:spMk id="3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1:54:16.076" v="51" actId="1076"/>
          <ac:spMkLst>
            <pc:docMk/>
            <pc:sldMk cId="0" sldId="272"/>
            <ac:spMk id="14" creationId="{00000000-0000-0000-0000-000000000000}"/>
          </ac:spMkLst>
        </pc:spChg>
        <pc:spChg chg="del mod">
          <ac:chgData name="Gretchen Carroll" userId="8190878c-f7f1-4dd0-ae54-1856a2ccc105" providerId="ADAL" clId="{4038BA4B-A8C5-4DCA-AA94-512627EF458A}" dt="2026-08-02T21:58:09.741" v="102"/>
          <ac:spMkLst>
            <pc:docMk/>
            <pc:sldMk cId="0" sldId="272"/>
            <ac:spMk id="16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1:56:46.966" v="81"/>
          <ac:spMkLst>
            <pc:docMk/>
            <pc:sldMk cId="0" sldId="272"/>
            <ac:spMk id="17" creationId="{4DCAEB13-77FC-DAA7-CC01-B459AF72A5BA}"/>
          </ac:spMkLst>
        </pc:spChg>
        <pc:spChg chg="mod">
          <ac:chgData name="Gretchen Carroll" userId="8190878c-f7f1-4dd0-ae54-1856a2ccc105" providerId="ADAL" clId="{4038BA4B-A8C5-4DCA-AA94-512627EF458A}" dt="2026-08-02T21:56:46.966" v="81"/>
          <ac:spMkLst>
            <pc:docMk/>
            <pc:sldMk cId="0" sldId="272"/>
            <ac:spMk id="18" creationId="{F9A1BE04-9732-EBF7-7C88-A1101EDAADF4}"/>
          </ac:spMkLst>
        </pc:spChg>
        <pc:spChg chg="add del">
          <ac:chgData name="Gretchen Carroll" userId="8190878c-f7f1-4dd0-ae54-1856a2ccc105" providerId="ADAL" clId="{4038BA4B-A8C5-4DCA-AA94-512627EF458A}" dt="2026-08-02T21:58:09.729" v="100" actId="22"/>
          <ac:spMkLst>
            <pc:docMk/>
            <pc:sldMk cId="0" sldId="272"/>
            <ac:spMk id="20" creationId="{DC3835AC-C4C8-8F5D-CAB3-6217F736EAD9}"/>
          </ac:spMkLst>
        </pc:spChg>
        <pc:spChg chg="add mod">
          <ac:chgData name="Gretchen Carroll" userId="8190878c-f7f1-4dd0-ae54-1856a2ccc105" providerId="ADAL" clId="{4038BA4B-A8C5-4DCA-AA94-512627EF458A}" dt="2026-08-02T21:58:50.545" v="107" actId="1076"/>
          <ac:spMkLst>
            <pc:docMk/>
            <pc:sldMk cId="0" sldId="272"/>
            <ac:spMk id="22" creationId="{74A8C107-6069-E356-6923-646B2DD68425}"/>
          </ac:spMkLst>
        </pc:spChg>
        <pc:spChg chg="add mod">
          <ac:chgData name="Gretchen Carroll" userId="8190878c-f7f1-4dd0-ae54-1856a2ccc105" providerId="ADAL" clId="{4038BA4B-A8C5-4DCA-AA94-512627EF458A}" dt="2026-08-02T22:26:45.887" v="492" actId="1076"/>
          <ac:spMkLst>
            <pc:docMk/>
            <pc:sldMk cId="0" sldId="272"/>
            <ac:spMk id="24" creationId="{3E6AF13C-934C-0E83-42B4-2EE740BCAB41}"/>
          </ac:spMkLst>
        </pc:spChg>
        <pc:grpChg chg="mod">
          <ac:chgData name="Gretchen Carroll" userId="8190878c-f7f1-4dd0-ae54-1856a2ccc105" providerId="ADAL" clId="{4038BA4B-A8C5-4DCA-AA94-512627EF458A}" dt="2026-08-02T22:26:33.755" v="489" actId="14100"/>
          <ac:grpSpMkLst>
            <pc:docMk/>
            <pc:sldMk cId="0" sldId="272"/>
            <ac:grpSpMk id="4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2T22:26:37.217" v="490" actId="14100"/>
          <ac:grpSpMkLst>
            <pc:docMk/>
            <pc:sldMk cId="0" sldId="272"/>
            <ac:grpSpMk id="7" creationId="{00000000-0000-0000-0000-000000000000}"/>
          </ac:grpSpMkLst>
        </pc:grpChg>
        <pc:grpChg chg="add mod ord">
          <ac:chgData name="Gretchen Carroll" userId="8190878c-f7f1-4dd0-ae54-1856a2ccc105" providerId="ADAL" clId="{4038BA4B-A8C5-4DCA-AA94-512627EF458A}" dt="2026-08-02T22:26:42.428" v="491" actId="14100"/>
          <ac:grpSpMkLst>
            <pc:docMk/>
            <pc:sldMk cId="0" sldId="272"/>
            <ac:grpSpMk id="12" creationId="{98E482B3-6FBC-B0B8-5B14-9258106ACC0B}"/>
          </ac:grpSpMkLst>
        </pc:grpChg>
        <pc:grpChg chg="del mod ord">
          <ac:chgData name="Gretchen Carroll" userId="8190878c-f7f1-4dd0-ae54-1856a2ccc105" providerId="ADAL" clId="{4038BA4B-A8C5-4DCA-AA94-512627EF458A}" dt="2026-08-02T21:56:32.899" v="80" actId="478"/>
          <ac:grpSpMkLst>
            <pc:docMk/>
            <pc:sldMk cId="0" sldId="272"/>
            <ac:grpSpMk id="13" creationId="{00000000-0000-0000-0000-000000000000}"/>
          </ac:grpSpMkLst>
        </pc:grpChg>
      </pc:sldChg>
      <pc:sldChg chg="modSp mod">
        <pc:chgData name="Gretchen Carroll" userId="8190878c-f7f1-4dd0-ae54-1856a2ccc105" providerId="ADAL" clId="{4038BA4B-A8C5-4DCA-AA94-512627EF458A}" dt="2026-08-02T22:27:58.935" v="513" actId="1076"/>
        <pc:sldMkLst>
          <pc:docMk/>
          <pc:sldMk cId="0" sldId="273"/>
        </pc:sldMkLst>
        <pc:spChg chg="mod">
          <ac:chgData name="Gretchen Carroll" userId="8190878c-f7f1-4dd0-ae54-1856a2ccc105" providerId="ADAL" clId="{4038BA4B-A8C5-4DCA-AA94-512627EF458A}" dt="2026-08-02T22:27:45.059" v="510" actId="14100"/>
          <ac:spMkLst>
            <pc:docMk/>
            <pc:sldMk cId="0" sldId="273"/>
            <ac:spMk id="2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00:43.522" v="125" actId="20577"/>
          <ac:spMkLst>
            <pc:docMk/>
            <pc:sldMk cId="0" sldId="273"/>
            <ac:spMk id="17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27:58.935" v="513" actId="1076"/>
          <ac:spMkLst>
            <pc:docMk/>
            <pc:sldMk cId="0" sldId="273"/>
            <ac:spMk id="23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27:56.052" v="512" actId="14100"/>
          <ac:spMkLst>
            <pc:docMk/>
            <pc:sldMk cId="0" sldId="273"/>
            <ac:spMk id="24" creationId="{00000000-0000-0000-0000-000000000000}"/>
          </ac:spMkLst>
        </pc:spChg>
        <pc:grpChg chg="mod">
          <ac:chgData name="Gretchen Carroll" userId="8190878c-f7f1-4dd0-ae54-1856a2ccc105" providerId="ADAL" clId="{4038BA4B-A8C5-4DCA-AA94-512627EF458A}" dt="2026-08-02T22:27:35.323" v="507" actId="1076"/>
          <ac:grpSpMkLst>
            <pc:docMk/>
            <pc:sldMk cId="0" sldId="273"/>
            <ac:grpSpMk id="3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2T22:27:48.134" v="511" actId="14100"/>
          <ac:grpSpMkLst>
            <pc:docMk/>
            <pc:sldMk cId="0" sldId="273"/>
            <ac:grpSpMk id="8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2T22:27:42.073" v="509" actId="1076"/>
          <ac:grpSpMkLst>
            <pc:docMk/>
            <pc:sldMk cId="0" sldId="273"/>
            <ac:grpSpMk id="20" creationId="{00000000-0000-0000-0000-000000000000}"/>
          </ac:grpSpMkLst>
        </pc:grpChg>
      </pc:sldChg>
      <pc:sldChg chg="addSp delSp modSp mod">
        <pc:chgData name="Gretchen Carroll" userId="8190878c-f7f1-4dd0-ae54-1856a2ccc105" providerId="ADAL" clId="{4038BA4B-A8C5-4DCA-AA94-512627EF458A}" dt="2026-08-02T22:28:40.298" v="524" actId="1076"/>
        <pc:sldMkLst>
          <pc:docMk/>
          <pc:sldMk cId="0" sldId="274"/>
        </pc:sldMkLst>
        <pc:spChg chg="add del mod">
          <ac:chgData name="Gretchen Carroll" userId="8190878c-f7f1-4dd0-ae54-1856a2ccc105" providerId="ADAL" clId="{4038BA4B-A8C5-4DCA-AA94-512627EF458A}" dt="2026-08-02T22:28:04.529" v="514" actId="14100"/>
          <ac:spMkLst>
            <pc:docMk/>
            <pc:sldMk cId="0" sldId="274"/>
            <ac:spMk id="2" creationId="{00000000-0000-0000-0000-000000000000}"/>
          </ac:spMkLst>
        </pc:spChg>
        <pc:spChg chg="del">
          <ac:chgData name="Gretchen Carroll" userId="8190878c-f7f1-4dd0-ae54-1856a2ccc105" providerId="ADAL" clId="{4038BA4B-A8C5-4DCA-AA94-512627EF458A}" dt="2026-08-02T22:28:32.928" v="522" actId="478"/>
          <ac:spMkLst>
            <pc:docMk/>
            <pc:sldMk cId="0" sldId="274"/>
            <ac:spMk id="3" creationId="{00000000-0000-0000-0000-000000000000}"/>
          </ac:spMkLst>
        </pc:spChg>
        <pc:spChg chg="del mod">
          <ac:chgData name="Gretchen Carroll" userId="8190878c-f7f1-4dd0-ae54-1856a2ccc105" providerId="ADAL" clId="{4038BA4B-A8C5-4DCA-AA94-512627EF458A}" dt="2026-08-02T22:04:29.339" v="250"/>
          <ac:spMkLst>
            <pc:docMk/>
            <pc:sldMk cId="0" sldId="274"/>
            <ac:spMk id="12" creationId="{00000000-0000-0000-0000-000000000000}"/>
          </ac:spMkLst>
        </pc:spChg>
        <pc:spChg chg="del mod">
          <ac:chgData name="Gretchen Carroll" userId="8190878c-f7f1-4dd0-ae54-1856a2ccc105" providerId="ADAL" clId="{4038BA4B-A8C5-4DCA-AA94-512627EF458A}" dt="2026-08-02T22:04:29.339" v="248"/>
          <ac:spMkLst>
            <pc:docMk/>
            <pc:sldMk cId="0" sldId="274"/>
            <ac:spMk id="16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01:46.471" v="132"/>
          <ac:spMkLst>
            <pc:docMk/>
            <pc:sldMk cId="0" sldId="274"/>
            <ac:spMk id="18" creationId="{7B4E8C2B-1466-57A6-1787-FC7839DAB550}"/>
          </ac:spMkLst>
        </pc:spChg>
        <pc:spChg chg="mod">
          <ac:chgData name="Gretchen Carroll" userId="8190878c-f7f1-4dd0-ae54-1856a2ccc105" providerId="ADAL" clId="{4038BA4B-A8C5-4DCA-AA94-512627EF458A}" dt="2026-08-02T22:01:46.471" v="132"/>
          <ac:spMkLst>
            <pc:docMk/>
            <pc:sldMk cId="0" sldId="274"/>
            <ac:spMk id="19" creationId="{910B1694-D517-BFDC-1CDC-AB301E995428}"/>
          </ac:spMkLst>
        </pc:spChg>
        <pc:spChg chg="add mod">
          <ac:chgData name="Gretchen Carroll" userId="8190878c-f7f1-4dd0-ae54-1856a2ccc105" providerId="ADAL" clId="{4038BA4B-A8C5-4DCA-AA94-512627EF458A}" dt="2026-08-02T22:28:24.551" v="519" actId="1076"/>
          <ac:spMkLst>
            <pc:docMk/>
            <pc:sldMk cId="0" sldId="274"/>
            <ac:spMk id="20" creationId="{E3BC8B4E-9EE8-AE63-43B4-34DC7C4EEB79}"/>
          </ac:spMkLst>
        </pc:spChg>
        <pc:spChg chg="add mod">
          <ac:chgData name="Gretchen Carroll" userId="8190878c-f7f1-4dd0-ae54-1856a2ccc105" providerId="ADAL" clId="{4038BA4B-A8C5-4DCA-AA94-512627EF458A}" dt="2026-08-02T22:28:40.298" v="524" actId="1076"/>
          <ac:spMkLst>
            <pc:docMk/>
            <pc:sldMk cId="0" sldId="274"/>
            <ac:spMk id="21" creationId="{A82C57E6-6571-0E8C-54E1-2C47F11C773B}"/>
          </ac:spMkLst>
        </pc:spChg>
        <pc:spChg chg="add del mod">
          <ac:chgData name="Gretchen Carroll" userId="8190878c-f7f1-4dd0-ae54-1856a2ccc105" providerId="ADAL" clId="{4038BA4B-A8C5-4DCA-AA94-512627EF458A}" dt="2026-08-02T22:04:29.339" v="252"/>
          <ac:spMkLst>
            <pc:docMk/>
            <pc:sldMk cId="0" sldId="274"/>
            <ac:spMk id="23" creationId="{50D15F30-6660-512E-8FEA-8F4DEB4F3D47}"/>
          </ac:spMkLst>
        </pc:spChg>
        <pc:spChg chg="add mod">
          <ac:chgData name="Gretchen Carroll" userId="8190878c-f7f1-4dd0-ae54-1856a2ccc105" providerId="ADAL" clId="{4038BA4B-A8C5-4DCA-AA94-512627EF458A}" dt="2026-08-02T22:04:22.485" v="245" actId="1076"/>
          <ac:spMkLst>
            <pc:docMk/>
            <pc:sldMk cId="0" sldId="274"/>
            <ac:spMk id="25" creationId="{2B6676C7-6748-23A7-A033-D6AD3F17875F}"/>
          </ac:spMkLst>
        </pc:spChg>
        <pc:grpChg chg="mod">
          <ac:chgData name="Gretchen Carroll" userId="8190878c-f7f1-4dd0-ae54-1856a2ccc105" providerId="ADAL" clId="{4038BA4B-A8C5-4DCA-AA94-512627EF458A}" dt="2026-08-02T22:28:16.084" v="517" actId="14100"/>
          <ac:grpSpMkLst>
            <pc:docMk/>
            <pc:sldMk cId="0" sldId="274"/>
            <ac:grpSpMk id="4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2T22:28:19.771" v="518" actId="14100"/>
          <ac:grpSpMkLst>
            <pc:docMk/>
            <pc:sldMk cId="0" sldId="274"/>
            <ac:grpSpMk id="7" creationId="{00000000-0000-0000-0000-000000000000}"/>
          </ac:grpSpMkLst>
        </pc:grpChg>
        <pc:grpChg chg="del">
          <ac:chgData name="Gretchen Carroll" userId="8190878c-f7f1-4dd0-ae54-1856a2ccc105" providerId="ADAL" clId="{4038BA4B-A8C5-4DCA-AA94-512627EF458A}" dt="2026-08-02T22:02:16.656" v="193" actId="478"/>
          <ac:grpSpMkLst>
            <pc:docMk/>
            <pc:sldMk cId="0" sldId="274"/>
            <ac:grpSpMk id="13" creationId="{00000000-0000-0000-0000-000000000000}"/>
          </ac:grpSpMkLst>
        </pc:grpChg>
        <pc:grpChg chg="add mod">
          <ac:chgData name="Gretchen Carroll" userId="8190878c-f7f1-4dd0-ae54-1856a2ccc105" providerId="ADAL" clId="{4038BA4B-A8C5-4DCA-AA94-512627EF458A}" dt="2026-08-02T22:28:36.403" v="523" actId="1076"/>
          <ac:grpSpMkLst>
            <pc:docMk/>
            <pc:sldMk cId="0" sldId="274"/>
            <ac:grpSpMk id="17" creationId="{B0B6CAE7-4CCB-B9E1-E3AE-86C0E5710D70}"/>
          </ac:grpSpMkLst>
        </pc:grpChg>
      </pc:sldChg>
      <pc:sldChg chg="modSp mod">
        <pc:chgData name="Gretchen Carroll" userId="8190878c-f7f1-4dd0-ae54-1856a2ccc105" providerId="ADAL" clId="{4038BA4B-A8C5-4DCA-AA94-512627EF458A}" dt="2026-08-03T21:37:04.693" v="560" actId="1076"/>
        <pc:sldMkLst>
          <pc:docMk/>
          <pc:sldMk cId="0" sldId="275"/>
        </pc:sldMkLst>
        <pc:spChg chg="mod">
          <ac:chgData name="Gretchen Carroll" userId="8190878c-f7f1-4dd0-ae54-1856a2ccc105" providerId="ADAL" clId="{4038BA4B-A8C5-4DCA-AA94-512627EF458A}" dt="2026-08-03T21:36:42.688" v="559" actId="1076"/>
          <ac:spMkLst>
            <pc:docMk/>
            <pc:sldMk cId="0" sldId="275"/>
            <ac:spMk id="14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3T21:37:04.693" v="560" actId="1076"/>
          <ac:spMkLst>
            <pc:docMk/>
            <pc:sldMk cId="0" sldId="275"/>
            <ac:spMk id="15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05:08.135" v="257" actId="20577"/>
          <ac:spMkLst>
            <pc:docMk/>
            <pc:sldMk cId="0" sldId="275"/>
            <ac:spMk id="16" creationId="{00000000-0000-0000-0000-000000000000}"/>
          </ac:spMkLst>
        </pc:spChg>
        <pc:grpChg chg="mod">
          <ac:chgData name="Gretchen Carroll" userId="8190878c-f7f1-4dd0-ae54-1856a2ccc105" providerId="ADAL" clId="{4038BA4B-A8C5-4DCA-AA94-512627EF458A}" dt="2026-08-02T22:04:55.763" v="256" actId="1076"/>
          <ac:grpSpMkLst>
            <pc:docMk/>
            <pc:sldMk cId="0" sldId="275"/>
            <ac:grpSpMk id="2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3T21:36:39.391" v="558" actId="1076"/>
          <ac:grpSpMkLst>
            <pc:docMk/>
            <pc:sldMk cId="0" sldId="275"/>
            <ac:grpSpMk id="11" creationId="{00000000-0000-0000-0000-000000000000}"/>
          </ac:grpSpMkLst>
        </pc:grpChg>
      </pc:sldChg>
      <pc:sldChg chg="addSp delSp modSp mod">
        <pc:chgData name="Gretchen Carroll" userId="8190878c-f7f1-4dd0-ae54-1856a2ccc105" providerId="ADAL" clId="{4038BA4B-A8C5-4DCA-AA94-512627EF458A}" dt="2026-08-03T21:36:32.059" v="557" actId="1076"/>
        <pc:sldMkLst>
          <pc:docMk/>
          <pc:sldMk cId="0" sldId="276"/>
        </pc:sldMkLst>
        <pc:spChg chg="mod">
          <ac:chgData name="Gretchen Carroll" userId="8190878c-f7f1-4dd0-ae54-1856a2ccc105" providerId="ADAL" clId="{4038BA4B-A8C5-4DCA-AA94-512627EF458A}" dt="2026-08-02T22:29:15.191" v="534" actId="14100"/>
          <ac:spMkLst>
            <pc:docMk/>
            <pc:sldMk cId="0" sldId="276"/>
            <ac:spMk id="2" creationId="{00000000-0000-0000-0000-000000000000}"/>
          </ac:spMkLst>
        </pc:spChg>
        <pc:spChg chg="del">
          <ac:chgData name="Gretchen Carroll" userId="8190878c-f7f1-4dd0-ae54-1856a2ccc105" providerId="ADAL" clId="{4038BA4B-A8C5-4DCA-AA94-512627EF458A}" dt="2026-08-02T22:05:35.894" v="259" actId="478"/>
          <ac:spMkLst>
            <pc:docMk/>
            <pc:sldMk cId="0" sldId="276"/>
            <ac:spMk id="3" creationId="{00000000-0000-0000-0000-000000000000}"/>
          </ac:spMkLst>
        </pc:spChg>
        <pc:spChg chg="del mod">
          <ac:chgData name="Gretchen Carroll" userId="8190878c-f7f1-4dd0-ae54-1856a2ccc105" providerId="ADAL" clId="{4038BA4B-A8C5-4DCA-AA94-512627EF458A}" dt="2026-08-02T22:06:13.261" v="271"/>
          <ac:spMkLst>
            <pc:docMk/>
            <pc:sldMk cId="0" sldId="276"/>
            <ac:spMk id="16" creationId="{00000000-0000-0000-0000-000000000000}"/>
          </ac:spMkLst>
        </pc:spChg>
        <pc:spChg chg="add mod">
          <ac:chgData name="Gretchen Carroll" userId="8190878c-f7f1-4dd0-ae54-1856a2ccc105" providerId="ADAL" clId="{4038BA4B-A8C5-4DCA-AA94-512627EF458A}" dt="2026-08-02T22:29:09.120" v="532" actId="1076"/>
          <ac:spMkLst>
            <pc:docMk/>
            <pc:sldMk cId="0" sldId="276"/>
            <ac:spMk id="18" creationId="{075F4D43-44C0-52B4-1DE2-789E242CB803}"/>
          </ac:spMkLst>
        </pc:spChg>
        <pc:spChg chg="add mod">
          <ac:chgData name="Gretchen Carroll" userId="8190878c-f7f1-4dd0-ae54-1856a2ccc105" providerId="ADAL" clId="{4038BA4B-A8C5-4DCA-AA94-512627EF458A}" dt="2026-08-02T22:06:24.466" v="272" actId="255"/>
          <ac:spMkLst>
            <pc:docMk/>
            <pc:sldMk cId="0" sldId="276"/>
            <ac:spMk id="20" creationId="{F265DE77-3E6D-4B3A-6613-D03274232C52}"/>
          </ac:spMkLst>
        </pc:spChg>
        <pc:grpChg chg="mod">
          <ac:chgData name="Gretchen Carroll" userId="8190878c-f7f1-4dd0-ae54-1856a2ccc105" providerId="ADAL" clId="{4038BA4B-A8C5-4DCA-AA94-512627EF458A}" dt="2026-08-02T22:29:02.186" v="530" actId="14100"/>
          <ac:grpSpMkLst>
            <pc:docMk/>
            <pc:sldMk cId="0" sldId="276"/>
            <ac:grpSpMk id="4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2T22:28:56.514" v="527" actId="14100"/>
          <ac:grpSpMkLst>
            <pc:docMk/>
            <pc:sldMk cId="0" sldId="276"/>
            <ac:grpSpMk id="7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3T21:36:32.059" v="557" actId="1076"/>
          <ac:grpSpMkLst>
            <pc:docMk/>
            <pc:sldMk cId="0" sldId="276"/>
            <ac:grpSpMk id="13" creationId="{00000000-0000-0000-0000-000000000000}"/>
          </ac:grpSpMkLst>
        </pc:grpChg>
      </pc:sldChg>
      <pc:sldChg chg="modSp mod">
        <pc:chgData name="Gretchen Carroll" userId="8190878c-f7f1-4dd0-ae54-1856a2ccc105" providerId="ADAL" clId="{4038BA4B-A8C5-4DCA-AA94-512627EF458A}" dt="2026-08-03T21:37:45.365" v="563" actId="14100"/>
        <pc:sldMkLst>
          <pc:docMk/>
          <pc:sldMk cId="0" sldId="277"/>
        </pc:sldMkLst>
        <pc:spChg chg="mod">
          <ac:chgData name="Gretchen Carroll" userId="8190878c-f7f1-4dd0-ae54-1856a2ccc105" providerId="ADAL" clId="{4038BA4B-A8C5-4DCA-AA94-512627EF458A}" dt="2026-08-03T21:36:23.520" v="556" actId="1076"/>
          <ac:spMkLst>
            <pc:docMk/>
            <pc:sldMk cId="0" sldId="277"/>
            <ac:spMk id="12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29:23.037" v="536" actId="1076"/>
          <ac:spMkLst>
            <pc:docMk/>
            <pc:sldMk cId="0" sldId="277"/>
            <ac:spMk id="14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3T21:37:45.365" v="563" actId="14100"/>
          <ac:spMkLst>
            <pc:docMk/>
            <pc:sldMk cId="0" sldId="277"/>
            <ac:spMk id="15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08:37.727" v="294" actId="20577"/>
          <ac:spMkLst>
            <pc:docMk/>
            <pc:sldMk cId="0" sldId="277"/>
            <ac:spMk id="16" creationId="{00000000-0000-0000-0000-000000000000}"/>
          </ac:spMkLst>
        </pc:spChg>
        <pc:grpChg chg="mod">
          <ac:chgData name="Gretchen Carroll" userId="8190878c-f7f1-4dd0-ae54-1856a2ccc105" providerId="ADAL" clId="{4038BA4B-A8C5-4DCA-AA94-512627EF458A}" dt="2026-08-02T22:07:50.436" v="283" actId="14100"/>
          <ac:grpSpMkLst>
            <pc:docMk/>
            <pc:sldMk cId="0" sldId="277"/>
            <ac:grpSpMk id="2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3T21:37:26.426" v="562" actId="1076"/>
          <ac:grpSpMkLst>
            <pc:docMk/>
            <pc:sldMk cId="0" sldId="277"/>
            <ac:grpSpMk id="11" creationId="{00000000-0000-0000-0000-000000000000}"/>
          </ac:grpSpMkLst>
        </pc:grpChg>
      </pc:sldChg>
      <pc:sldChg chg="modSp mod">
        <pc:chgData name="Gretchen Carroll" userId="8190878c-f7f1-4dd0-ae54-1856a2ccc105" providerId="ADAL" clId="{4038BA4B-A8C5-4DCA-AA94-512627EF458A}" dt="2026-08-03T21:37:56.426" v="564" actId="14100"/>
        <pc:sldMkLst>
          <pc:docMk/>
          <pc:sldMk cId="0" sldId="278"/>
        </pc:sldMkLst>
        <pc:spChg chg="mod">
          <ac:chgData name="Gretchen Carroll" userId="8190878c-f7f1-4dd0-ae54-1856a2ccc105" providerId="ADAL" clId="{4038BA4B-A8C5-4DCA-AA94-512627EF458A}" dt="2026-08-03T21:36:01.915" v="554" actId="1076"/>
          <ac:spMkLst>
            <pc:docMk/>
            <pc:sldMk cId="0" sldId="278"/>
            <ac:spMk id="14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3T21:37:56.426" v="564" actId="14100"/>
          <ac:spMkLst>
            <pc:docMk/>
            <pc:sldMk cId="0" sldId="278"/>
            <ac:spMk id="15" creationId="{00000000-0000-0000-0000-000000000000}"/>
          </ac:spMkLst>
        </pc:spChg>
        <pc:grpChg chg="mod">
          <ac:chgData name="Gretchen Carroll" userId="8190878c-f7f1-4dd0-ae54-1856a2ccc105" providerId="ADAL" clId="{4038BA4B-A8C5-4DCA-AA94-512627EF458A}" dt="2026-08-02T22:08:52.996" v="297" actId="14100"/>
          <ac:grpSpMkLst>
            <pc:docMk/>
            <pc:sldMk cId="0" sldId="278"/>
            <ac:grpSpMk id="2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3T21:36:07.519" v="555" actId="1076"/>
          <ac:grpSpMkLst>
            <pc:docMk/>
            <pc:sldMk cId="0" sldId="278"/>
            <ac:grpSpMk id="11" creationId="{00000000-0000-0000-0000-000000000000}"/>
          </ac:grpSpMkLst>
        </pc:grpChg>
      </pc:sldChg>
      <pc:sldChg chg="addSp delSp modSp mod">
        <pc:chgData name="Gretchen Carroll" userId="8190878c-f7f1-4dd0-ae54-1856a2ccc105" providerId="ADAL" clId="{4038BA4B-A8C5-4DCA-AA94-512627EF458A}" dt="2026-08-02T22:30:36.321" v="548" actId="1076"/>
        <pc:sldMkLst>
          <pc:docMk/>
          <pc:sldMk cId="0" sldId="279"/>
        </pc:sldMkLst>
        <pc:spChg chg="mod">
          <ac:chgData name="Gretchen Carroll" userId="8190878c-f7f1-4dd0-ae54-1856a2ccc105" providerId="ADAL" clId="{4038BA4B-A8C5-4DCA-AA94-512627EF458A}" dt="2026-08-02T22:30:28.595" v="545" actId="1076"/>
          <ac:spMkLst>
            <pc:docMk/>
            <pc:sldMk cId="0" sldId="279"/>
            <ac:spMk id="2" creationId="{00000000-0000-0000-0000-000000000000}"/>
          </ac:spMkLst>
        </pc:spChg>
        <pc:spChg chg="del">
          <ac:chgData name="Gretchen Carroll" userId="8190878c-f7f1-4dd0-ae54-1856a2ccc105" providerId="ADAL" clId="{4038BA4B-A8C5-4DCA-AA94-512627EF458A}" dt="2026-08-02T22:09:26.774" v="302" actId="478"/>
          <ac:spMkLst>
            <pc:docMk/>
            <pc:sldMk cId="0" sldId="279"/>
            <ac:spMk id="3" creationId="{00000000-0000-0000-0000-000000000000}"/>
          </ac:spMkLst>
        </pc:spChg>
        <pc:spChg chg="del mod">
          <ac:chgData name="Gretchen Carroll" userId="8190878c-f7f1-4dd0-ae54-1856a2ccc105" providerId="ADAL" clId="{4038BA4B-A8C5-4DCA-AA94-512627EF458A}" dt="2026-08-02T22:10:28.020" v="317"/>
          <ac:spMkLst>
            <pc:docMk/>
            <pc:sldMk cId="0" sldId="279"/>
            <ac:spMk id="16" creationId="{00000000-0000-0000-0000-000000000000}"/>
          </ac:spMkLst>
        </pc:spChg>
        <pc:spChg chg="add mod">
          <ac:chgData name="Gretchen Carroll" userId="8190878c-f7f1-4dd0-ae54-1856a2ccc105" providerId="ADAL" clId="{4038BA4B-A8C5-4DCA-AA94-512627EF458A}" dt="2026-08-02T22:30:36.321" v="548" actId="1076"/>
          <ac:spMkLst>
            <pc:docMk/>
            <pc:sldMk cId="0" sldId="279"/>
            <ac:spMk id="18" creationId="{2A4A2A21-B704-325C-4D42-A06BAD00DADC}"/>
          </ac:spMkLst>
        </pc:spChg>
        <pc:spChg chg="add mod">
          <ac:chgData name="Gretchen Carroll" userId="8190878c-f7f1-4dd0-ae54-1856a2ccc105" providerId="ADAL" clId="{4038BA4B-A8C5-4DCA-AA94-512627EF458A}" dt="2026-08-02T22:30:19.123" v="543" actId="1076"/>
          <ac:spMkLst>
            <pc:docMk/>
            <pc:sldMk cId="0" sldId="279"/>
            <ac:spMk id="20" creationId="{856B1A5A-2956-8791-EAF5-AE5F198BB4BB}"/>
          </ac:spMkLst>
        </pc:spChg>
        <pc:grpChg chg="mod">
          <ac:chgData name="Gretchen Carroll" userId="8190878c-f7f1-4dd0-ae54-1856a2ccc105" providerId="ADAL" clId="{4038BA4B-A8C5-4DCA-AA94-512627EF458A}" dt="2026-08-02T22:09:57.084" v="309" actId="14100"/>
          <ac:grpSpMkLst>
            <pc:docMk/>
            <pc:sldMk cId="0" sldId="279"/>
            <ac:grpSpMk id="4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2T22:09:50.859" v="307" actId="1076"/>
          <ac:grpSpMkLst>
            <pc:docMk/>
            <pc:sldMk cId="0" sldId="279"/>
            <ac:grpSpMk id="7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2T22:30:34.456" v="547" actId="14100"/>
          <ac:grpSpMkLst>
            <pc:docMk/>
            <pc:sldMk cId="0" sldId="279"/>
            <ac:grpSpMk id="13" creationId="{00000000-0000-0000-0000-000000000000}"/>
          </ac:grpSpMkLst>
        </pc:grpChg>
      </pc:sldChg>
      <pc:sldChg chg="modSp mod">
        <pc:chgData name="Gretchen Carroll" userId="8190878c-f7f1-4dd0-ae54-1856a2ccc105" providerId="ADAL" clId="{4038BA4B-A8C5-4DCA-AA94-512627EF458A}" dt="2026-08-02T22:12:48.311" v="369" actId="20577"/>
        <pc:sldMkLst>
          <pc:docMk/>
          <pc:sldMk cId="0" sldId="280"/>
        </pc:sldMkLst>
        <pc:spChg chg="mod">
          <ac:chgData name="Gretchen Carroll" userId="8190878c-f7f1-4dd0-ae54-1856a2ccc105" providerId="ADAL" clId="{4038BA4B-A8C5-4DCA-AA94-512627EF458A}" dt="2026-08-02T22:11:48.198" v="334" actId="1076"/>
          <ac:spMkLst>
            <pc:docMk/>
            <pc:sldMk cId="0" sldId="280"/>
            <ac:spMk id="14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11:54.942" v="336" actId="14100"/>
          <ac:spMkLst>
            <pc:docMk/>
            <pc:sldMk cId="0" sldId="280"/>
            <ac:spMk id="15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12:48.311" v="369" actId="20577"/>
          <ac:spMkLst>
            <pc:docMk/>
            <pc:sldMk cId="0" sldId="280"/>
            <ac:spMk id="16" creationId="{00000000-0000-0000-0000-000000000000}"/>
          </ac:spMkLst>
        </pc:spChg>
        <pc:grpChg chg="mod">
          <ac:chgData name="Gretchen Carroll" userId="8190878c-f7f1-4dd0-ae54-1856a2ccc105" providerId="ADAL" clId="{4038BA4B-A8C5-4DCA-AA94-512627EF458A}" dt="2026-08-02T22:12:00.139" v="337" actId="14100"/>
          <ac:grpSpMkLst>
            <pc:docMk/>
            <pc:sldMk cId="0" sldId="280"/>
            <ac:grpSpMk id="2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2T22:11:46.152" v="333" actId="1076"/>
          <ac:grpSpMkLst>
            <pc:docMk/>
            <pc:sldMk cId="0" sldId="280"/>
            <ac:grpSpMk id="11" creationId="{00000000-0000-0000-0000-000000000000}"/>
          </ac:grpSpMkLst>
        </pc:grpChg>
      </pc:sldChg>
      <pc:sldChg chg="addSp delSp modSp mod">
        <pc:chgData name="Gretchen Carroll" userId="8190878c-f7f1-4dd0-ae54-1856a2ccc105" providerId="ADAL" clId="{4038BA4B-A8C5-4DCA-AA94-512627EF458A}" dt="2026-08-03T21:41:47.754" v="590" actId="1076"/>
        <pc:sldMkLst>
          <pc:docMk/>
          <pc:sldMk cId="0" sldId="281"/>
        </pc:sldMkLst>
        <pc:spChg chg="mod">
          <ac:chgData name="Gretchen Carroll" userId="8190878c-f7f1-4dd0-ae54-1856a2ccc105" providerId="ADAL" clId="{4038BA4B-A8C5-4DCA-AA94-512627EF458A}" dt="2026-08-03T21:41:47.754" v="590" actId="1076"/>
          <ac:spMkLst>
            <pc:docMk/>
            <pc:sldMk cId="0" sldId="281"/>
            <ac:spMk id="2" creationId="{00000000-0000-0000-0000-000000000000}"/>
          </ac:spMkLst>
        </pc:spChg>
        <pc:spChg chg="del">
          <ac:chgData name="Gretchen Carroll" userId="8190878c-f7f1-4dd0-ae54-1856a2ccc105" providerId="ADAL" clId="{4038BA4B-A8C5-4DCA-AA94-512627EF458A}" dt="2026-08-02T22:13:59.556" v="384" actId="478"/>
          <ac:spMkLst>
            <pc:docMk/>
            <pc:sldMk cId="0" sldId="281"/>
            <ac:spMk id="3" creationId="{00000000-0000-0000-0000-000000000000}"/>
          </ac:spMkLst>
        </pc:spChg>
        <pc:spChg chg="del mod">
          <ac:chgData name="Gretchen Carroll" userId="8190878c-f7f1-4dd0-ae54-1856a2ccc105" providerId="ADAL" clId="{4038BA4B-A8C5-4DCA-AA94-512627EF458A}" dt="2026-08-02T22:13:50.007" v="380"/>
          <ac:spMkLst>
            <pc:docMk/>
            <pc:sldMk cId="0" sldId="281"/>
            <ac:spMk id="16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13:12.517" v="370"/>
          <ac:spMkLst>
            <pc:docMk/>
            <pc:sldMk cId="0" sldId="281"/>
            <ac:spMk id="18" creationId="{1C93EDCE-3F11-16B9-44D2-EFBAE4DB0B3E}"/>
          </ac:spMkLst>
        </pc:spChg>
        <pc:spChg chg="mod">
          <ac:chgData name="Gretchen Carroll" userId="8190878c-f7f1-4dd0-ae54-1856a2ccc105" providerId="ADAL" clId="{4038BA4B-A8C5-4DCA-AA94-512627EF458A}" dt="2026-08-02T22:13:12.517" v="370"/>
          <ac:spMkLst>
            <pc:docMk/>
            <pc:sldMk cId="0" sldId="281"/>
            <ac:spMk id="19" creationId="{B9E04623-CEB2-C8DE-BAE9-16E59E907EB4}"/>
          </ac:spMkLst>
        </pc:spChg>
        <pc:spChg chg="add mod">
          <ac:chgData name="Gretchen Carroll" userId="8190878c-f7f1-4dd0-ae54-1856a2ccc105" providerId="ADAL" clId="{4038BA4B-A8C5-4DCA-AA94-512627EF458A}" dt="2026-08-03T21:41:12.874" v="584" actId="14100"/>
          <ac:spMkLst>
            <pc:docMk/>
            <pc:sldMk cId="0" sldId="281"/>
            <ac:spMk id="21" creationId="{F353AAC6-250C-0227-456A-9E8FD4E4D455}"/>
          </ac:spMkLst>
        </pc:spChg>
        <pc:spChg chg="add mod">
          <ac:chgData name="Gretchen Carroll" userId="8190878c-f7f1-4dd0-ae54-1856a2ccc105" providerId="ADAL" clId="{4038BA4B-A8C5-4DCA-AA94-512627EF458A}" dt="2026-08-03T21:41:22.090" v="586" actId="14100"/>
          <ac:spMkLst>
            <pc:docMk/>
            <pc:sldMk cId="0" sldId="281"/>
            <ac:spMk id="23" creationId="{D087AC03-FBD0-D20B-7EB2-2F9D7DD6805B}"/>
          </ac:spMkLst>
        </pc:spChg>
        <pc:grpChg chg="del mod">
          <ac:chgData name="Gretchen Carroll" userId="8190878c-f7f1-4dd0-ae54-1856a2ccc105" providerId="ADAL" clId="{4038BA4B-A8C5-4DCA-AA94-512627EF458A}" dt="2026-08-02T22:13:17.953" v="372" actId="478"/>
          <ac:grpSpMkLst>
            <pc:docMk/>
            <pc:sldMk cId="0" sldId="281"/>
            <ac:grpSpMk id="13" creationId="{00000000-0000-0000-0000-000000000000}"/>
          </ac:grpSpMkLst>
        </pc:grpChg>
        <pc:grpChg chg="add mod">
          <ac:chgData name="Gretchen Carroll" userId="8190878c-f7f1-4dd0-ae54-1856a2ccc105" providerId="ADAL" clId="{4038BA4B-A8C5-4DCA-AA94-512627EF458A}" dt="2026-08-03T21:41:43.947" v="589" actId="1076"/>
          <ac:grpSpMkLst>
            <pc:docMk/>
            <pc:sldMk cId="0" sldId="281"/>
            <ac:grpSpMk id="17" creationId="{752B2631-A0BF-F411-7AEC-C7A52BC56769}"/>
          </ac:grpSpMkLst>
        </pc:grpChg>
      </pc:sldChg>
      <pc:sldChg chg="modSp mod">
        <pc:chgData name="Gretchen Carroll" userId="8190878c-f7f1-4dd0-ae54-1856a2ccc105" providerId="ADAL" clId="{4038BA4B-A8C5-4DCA-AA94-512627EF458A}" dt="2026-08-03T21:42:16.093" v="592" actId="1076"/>
        <pc:sldMkLst>
          <pc:docMk/>
          <pc:sldMk cId="0" sldId="282"/>
        </pc:sldMkLst>
        <pc:spChg chg="mod">
          <ac:chgData name="Gretchen Carroll" userId="8190878c-f7f1-4dd0-ae54-1856a2ccc105" providerId="ADAL" clId="{4038BA4B-A8C5-4DCA-AA94-512627EF458A}" dt="2026-08-03T21:42:16.093" v="592" actId="1076"/>
          <ac:spMkLst>
            <pc:docMk/>
            <pc:sldMk cId="0" sldId="282"/>
            <ac:spMk id="14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3T21:42:12.231" v="591" actId="14100"/>
          <ac:spMkLst>
            <pc:docMk/>
            <pc:sldMk cId="0" sldId="282"/>
            <ac:spMk id="15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14:42.430" v="393" actId="1076"/>
          <ac:spMkLst>
            <pc:docMk/>
            <pc:sldMk cId="0" sldId="282"/>
            <ac:spMk id="16" creationId="{00000000-0000-0000-0000-000000000000}"/>
          </ac:spMkLst>
        </pc:spChg>
        <pc:grpChg chg="mod">
          <ac:chgData name="Gretchen Carroll" userId="8190878c-f7f1-4dd0-ae54-1856a2ccc105" providerId="ADAL" clId="{4038BA4B-A8C5-4DCA-AA94-512627EF458A}" dt="2026-08-02T22:14:31.134" v="391" actId="14100"/>
          <ac:grpSpMkLst>
            <pc:docMk/>
            <pc:sldMk cId="0" sldId="282"/>
            <ac:grpSpMk id="2" creationId="{00000000-0000-0000-0000-000000000000}"/>
          </ac:grpSpMkLst>
        </pc:grpChg>
        <pc:grpChg chg="mod">
          <ac:chgData name="Gretchen Carroll" userId="8190878c-f7f1-4dd0-ae54-1856a2ccc105" providerId="ADAL" clId="{4038BA4B-A8C5-4DCA-AA94-512627EF458A}" dt="2026-08-02T22:14:22.055" v="389" actId="1076"/>
          <ac:grpSpMkLst>
            <pc:docMk/>
            <pc:sldMk cId="0" sldId="282"/>
            <ac:grpSpMk id="11" creationId="{00000000-0000-0000-0000-000000000000}"/>
          </ac:grpSpMkLst>
        </pc:grpChg>
      </pc:sldChg>
      <pc:sldChg chg="modSp mod">
        <pc:chgData name="Gretchen Carroll" userId="8190878c-f7f1-4dd0-ae54-1856a2ccc105" providerId="ADAL" clId="{4038BA4B-A8C5-4DCA-AA94-512627EF458A}" dt="2026-08-03T21:42:39.652" v="593" actId="1076"/>
        <pc:sldMkLst>
          <pc:docMk/>
          <pc:sldMk cId="0" sldId="283"/>
        </pc:sldMkLst>
        <pc:spChg chg="mod">
          <ac:chgData name="Gretchen Carroll" userId="8190878c-f7f1-4dd0-ae54-1856a2ccc105" providerId="ADAL" clId="{4038BA4B-A8C5-4DCA-AA94-512627EF458A}" dt="2026-08-02T22:15:08.566" v="395" actId="14100"/>
          <ac:spMkLst>
            <pc:docMk/>
            <pc:sldMk cId="0" sldId="283"/>
            <ac:spMk id="10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3T21:42:39.652" v="593" actId="1076"/>
          <ac:spMkLst>
            <pc:docMk/>
            <pc:sldMk cId="0" sldId="283"/>
            <ac:spMk id="12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16:14.112" v="416"/>
          <ac:spMkLst>
            <pc:docMk/>
            <pc:sldMk cId="0" sldId="283"/>
            <ac:spMk id="14" creationId="{00000000-0000-0000-0000-000000000000}"/>
          </ac:spMkLst>
        </pc:spChg>
        <pc:grpChg chg="mod">
          <ac:chgData name="Gretchen Carroll" userId="8190878c-f7f1-4dd0-ae54-1856a2ccc105" providerId="ADAL" clId="{4038BA4B-A8C5-4DCA-AA94-512627EF458A}" dt="2026-08-02T22:30:51.233" v="550" actId="14100"/>
          <ac:grpSpMkLst>
            <pc:docMk/>
            <pc:sldMk cId="0" sldId="283"/>
            <ac:grpSpMk id="9" creationId="{00000000-0000-0000-0000-000000000000}"/>
          </ac:grpSpMkLst>
        </pc:grpChg>
      </pc:sldChg>
      <pc:sldChg chg="modSp mod">
        <pc:chgData name="Gretchen Carroll" userId="8190878c-f7f1-4dd0-ae54-1856a2ccc105" providerId="ADAL" clId="{4038BA4B-A8C5-4DCA-AA94-512627EF458A}" dt="2026-08-03T21:42:48.561" v="595" actId="14100"/>
        <pc:sldMkLst>
          <pc:docMk/>
          <pc:sldMk cId="0" sldId="284"/>
        </pc:sldMkLst>
        <pc:spChg chg="mod">
          <ac:chgData name="Gretchen Carroll" userId="8190878c-f7f1-4dd0-ae54-1856a2ccc105" providerId="ADAL" clId="{4038BA4B-A8C5-4DCA-AA94-512627EF458A}" dt="2026-08-02T22:15:53.830" v="410" actId="14100"/>
          <ac:spMkLst>
            <pc:docMk/>
            <pc:sldMk cId="0" sldId="284"/>
            <ac:spMk id="2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15:45.326" v="409" actId="1076"/>
          <ac:spMkLst>
            <pc:docMk/>
            <pc:sldMk cId="0" sldId="284"/>
            <ac:spMk id="9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3T21:42:45.050" v="594" actId="1076"/>
          <ac:spMkLst>
            <pc:docMk/>
            <pc:sldMk cId="0" sldId="284"/>
            <ac:spMk id="13" creationId="{00000000-0000-0000-0000-000000000000}"/>
          </ac:spMkLst>
        </pc:spChg>
        <pc:spChg chg="mod">
          <ac:chgData name="Gretchen Carroll" userId="8190878c-f7f1-4dd0-ae54-1856a2ccc105" providerId="ADAL" clId="{4038BA4B-A8C5-4DCA-AA94-512627EF458A}" dt="2026-08-02T22:16:24.864" v="418"/>
          <ac:spMkLst>
            <pc:docMk/>
            <pc:sldMk cId="0" sldId="284"/>
            <ac:spMk id="15" creationId="{00000000-0000-0000-0000-000000000000}"/>
          </ac:spMkLst>
        </pc:spChg>
        <pc:grpChg chg="mod">
          <ac:chgData name="Gretchen Carroll" userId="8190878c-f7f1-4dd0-ae54-1856a2ccc105" providerId="ADAL" clId="{4038BA4B-A8C5-4DCA-AA94-512627EF458A}" dt="2026-08-03T21:42:48.561" v="595" actId="14100"/>
          <ac:grpSpMkLst>
            <pc:docMk/>
            <pc:sldMk cId="0" sldId="284"/>
            <ac:grpSpMk id="10" creationId="{00000000-0000-0000-0000-000000000000}"/>
          </ac:grpSpMkLst>
        </pc:grpChg>
      </pc:sldChg>
    </pc:docChg>
  </pc:docChgLst>
  <pc:docChgLst>
    <pc:chgData name="Darryn Aitchison" userId="dddd2d15-1b95-4dd1-b324-9e975a61f934" providerId="ADAL" clId="{60B5271D-99C6-462F-9B8C-A83E2E9E29F3}"/>
    <pc:docChg chg="undo redo custSel addSld delSld modSld sldOrd">
      <pc:chgData name="Darryn Aitchison" userId="dddd2d15-1b95-4dd1-b324-9e975a61f934" providerId="ADAL" clId="{60B5271D-99C6-462F-9B8C-A83E2E9E29F3}" dt="2026-08-02T08:03:20.244" v="3124" actId="255"/>
      <pc:docMkLst>
        <pc:docMk/>
      </pc:docMkLst>
      <pc:sldChg chg="modSp mod">
        <pc:chgData name="Darryn Aitchison" userId="dddd2d15-1b95-4dd1-b324-9e975a61f934" providerId="ADAL" clId="{60B5271D-99C6-462F-9B8C-A83E2E9E29F3}" dt="2026-08-01T09:25:03.437" v="47" actId="6549"/>
        <pc:sldMkLst>
          <pc:docMk/>
          <pc:sldMk cId="0" sldId="263"/>
        </pc:sldMkLst>
        <pc:spChg chg="mod">
          <ac:chgData name="Darryn Aitchison" userId="dddd2d15-1b95-4dd1-b324-9e975a61f934" providerId="ADAL" clId="{60B5271D-99C6-462F-9B8C-A83E2E9E29F3}" dt="2026-08-01T09:25:03.437" v="47" actId="6549"/>
          <ac:spMkLst>
            <pc:docMk/>
            <pc:sldMk cId="0" sldId="263"/>
            <ac:spMk id="10" creationId="{00000000-0000-0000-0000-000000000000}"/>
          </ac:spMkLst>
        </pc:spChg>
      </pc:sldChg>
      <pc:sldChg chg="modSp mod">
        <pc:chgData name="Darryn Aitchison" userId="dddd2d15-1b95-4dd1-b324-9e975a61f934" providerId="ADAL" clId="{60B5271D-99C6-462F-9B8C-A83E2E9E29F3}" dt="2026-08-01T09:27:44.605" v="134" actId="20577"/>
        <pc:sldMkLst>
          <pc:docMk/>
          <pc:sldMk cId="0" sldId="264"/>
        </pc:sldMkLst>
        <pc:spChg chg="mod">
          <ac:chgData name="Darryn Aitchison" userId="dddd2d15-1b95-4dd1-b324-9e975a61f934" providerId="ADAL" clId="{60B5271D-99C6-462F-9B8C-A83E2E9E29F3}" dt="2026-08-01T09:27:44.605" v="134" actId="20577"/>
          <ac:spMkLst>
            <pc:docMk/>
            <pc:sldMk cId="0" sldId="264"/>
            <ac:spMk id="16" creationId="{00000000-0000-0000-0000-000000000000}"/>
          </ac:spMkLst>
        </pc:spChg>
      </pc:sldChg>
      <pc:sldChg chg="modSp mod">
        <pc:chgData name="Darryn Aitchison" userId="dddd2d15-1b95-4dd1-b324-9e975a61f934" providerId="ADAL" clId="{60B5271D-99C6-462F-9B8C-A83E2E9E29F3}" dt="2026-08-02T07:44:55.793" v="1441" actId="20577"/>
        <pc:sldMkLst>
          <pc:docMk/>
          <pc:sldMk cId="0" sldId="268"/>
        </pc:sldMkLst>
        <pc:spChg chg="mod">
          <ac:chgData name="Darryn Aitchison" userId="dddd2d15-1b95-4dd1-b324-9e975a61f934" providerId="ADAL" clId="{60B5271D-99C6-462F-9B8C-A83E2E9E29F3}" dt="2026-08-02T07:44:55.793" v="1441" actId="20577"/>
          <ac:spMkLst>
            <pc:docMk/>
            <pc:sldMk cId="0" sldId="268"/>
            <ac:spMk id="2" creationId="{00000000-0000-0000-0000-000000000000}"/>
          </ac:spMkLst>
        </pc:spChg>
      </pc:sldChg>
      <pc:sldChg chg="modSp mod ord">
        <pc:chgData name="Darryn Aitchison" userId="dddd2d15-1b95-4dd1-b324-9e975a61f934" providerId="ADAL" clId="{60B5271D-99C6-462F-9B8C-A83E2E9E29F3}" dt="2026-08-02T07:48:00.755" v="1466"/>
        <pc:sldMkLst>
          <pc:docMk/>
          <pc:sldMk cId="0" sldId="269"/>
        </pc:sldMkLst>
        <pc:spChg chg="mod">
          <ac:chgData name="Darryn Aitchison" userId="dddd2d15-1b95-4dd1-b324-9e975a61f934" providerId="ADAL" clId="{60B5271D-99C6-462F-9B8C-A83E2E9E29F3}" dt="2026-08-02T07:31:18.855" v="219" actId="20577"/>
          <ac:spMkLst>
            <pc:docMk/>
            <pc:sldMk cId="0" sldId="269"/>
            <ac:spMk id="12" creationId="{00000000-0000-0000-0000-000000000000}"/>
          </ac:spMkLst>
        </pc:spChg>
      </pc:sldChg>
      <pc:sldChg chg="del">
        <pc:chgData name="Darryn Aitchison" userId="dddd2d15-1b95-4dd1-b324-9e975a61f934" providerId="ADAL" clId="{60B5271D-99C6-462F-9B8C-A83E2E9E29F3}" dt="2026-08-02T07:31:29.639" v="220" actId="47"/>
        <pc:sldMkLst>
          <pc:docMk/>
          <pc:sldMk cId="0" sldId="270"/>
        </pc:sldMkLst>
      </pc:sldChg>
      <pc:sldChg chg="modSp mod">
        <pc:chgData name="Darryn Aitchison" userId="dddd2d15-1b95-4dd1-b324-9e975a61f934" providerId="ADAL" clId="{60B5271D-99C6-462F-9B8C-A83E2E9E29F3}" dt="2026-08-02T07:34:24.603" v="374" actId="20577"/>
        <pc:sldMkLst>
          <pc:docMk/>
          <pc:sldMk cId="0" sldId="271"/>
        </pc:sldMkLst>
        <pc:spChg chg="mod">
          <ac:chgData name="Darryn Aitchison" userId="dddd2d15-1b95-4dd1-b324-9e975a61f934" providerId="ADAL" clId="{60B5271D-99C6-462F-9B8C-A83E2E9E29F3}" dt="2026-08-02T07:34:24.603" v="374" actId="20577"/>
          <ac:spMkLst>
            <pc:docMk/>
            <pc:sldMk cId="0" sldId="271"/>
            <ac:spMk id="9" creationId="{00000000-0000-0000-0000-000000000000}"/>
          </ac:spMkLst>
        </pc:spChg>
      </pc:sldChg>
      <pc:sldChg chg="addSp delSp modSp add del mod ord">
        <pc:chgData name="Darryn Aitchison" userId="dddd2d15-1b95-4dd1-b324-9e975a61f934" providerId="ADAL" clId="{60B5271D-99C6-462F-9B8C-A83E2E9E29F3}" dt="2026-08-02T07:47:48.459" v="1464" actId="1076"/>
        <pc:sldMkLst>
          <pc:docMk/>
          <pc:sldMk cId="0" sldId="272"/>
        </pc:sldMkLst>
        <pc:spChg chg="add del">
          <ac:chgData name="Darryn Aitchison" userId="dddd2d15-1b95-4dd1-b324-9e975a61f934" providerId="ADAL" clId="{60B5271D-99C6-462F-9B8C-A83E2E9E29F3}" dt="2026-08-02T07:45:55.427" v="1444" actId="478"/>
          <ac:spMkLst>
            <pc:docMk/>
            <pc:sldMk cId="0" sldId="272"/>
            <ac:spMk id="2" creationId="{00000000-0000-0000-0000-000000000000}"/>
          </ac:spMkLst>
        </pc:spChg>
        <pc:spChg chg="del">
          <ac:chgData name="Darryn Aitchison" userId="dddd2d15-1b95-4dd1-b324-9e975a61f934" providerId="ADAL" clId="{60B5271D-99C6-462F-9B8C-A83E2E9E29F3}" dt="2026-08-02T07:45:59.927" v="1445" actId="478"/>
          <ac:spMkLst>
            <pc:docMk/>
            <pc:sldMk cId="0" sldId="272"/>
            <ac:spMk id="12" creationId="{00000000-0000-0000-0000-000000000000}"/>
          </ac:spMkLst>
        </pc:spChg>
        <pc:spChg chg="mod">
          <ac:chgData name="Darryn Aitchison" userId="dddd2d15-1b95-4dd1-b324-9e975a61f934" providerId="ADAL" clId="{60B5271D-99C6-462F-9B8C-A83E2E9E29F3}" dt="2026-08-02T07:47:48.459" v="1464" actId="1076"/>
          <ac:spMkLst>
            <pc:docMk/>
            <pc:sldMk cId="0" sldId="272"/>
            <ac:spMk id="16" creationId="{00000000-0000-0000-0000-000000000000}"/>
          </ac:spMkLst>
        </pc:spChg>
        <pc:grpChg chg="mod">
          <ac:chgData name="Darryn Aitchison" userId="dddd2d15-1b95-4dd1-b324-9e975a61f934" providerId="ADAL" clId="{60B5271D-99C6-462F-9B8C-A83E2E9E29F3}" dt="2026-08-02T07:46:05.538" v="1447" actId="1076"/>
          <ac:grpSpMkLst>
            <pc:docMk/>
            <pc:sldMk cId="0" sldId="272"/>
            <ac:grpSpMk id="13" creationId="{00000000-0000-0000-0000-000000000000}"/>
          </ac:grpSpMkLst>
        </pc:grpChg>
      </pc:sldChg>
      <pc:sldChg chg="modSp mod">
        <pc:chgData name="Darryn Aitchison" userId="dddd2d15-1b95-4dd1-b324-9e975a61f934" providerId="ADAL" clId="{60B5271D-99C6-462F-9B8C-A83E2E9E29F3}" dt="2026-08-02T07:49:04.686" v="1505" actId="6549"/>
        <pc:sldMkLst>
          <pc:docMk/>
          <pc:sldMk cId="0" sldId="277"/>
        </pc:sldMkLst>
        <pc:spChg chg="mod">
          <ac:chgData name="Darryn Aitchison" userId="dddd2d15-1b95-4dd1-b324-9e975a61f934" providerId="ADAL" clId="{60B5271D-99C6-462F-9B8C-A83E2E9E29F3}" dt="2026-08-02T07:49:04.686" v="1505" actId="6549"/>
          <ac:spMkLst>
            <pc:docMk/>
            <pc:sldMk cId="0" sldId="277"/>
            <ac:spMk id="16" creationId="{00000000-0000-0000-0000-000000000000}"/>
          </ac:spMkLst>
        </pc:spChg>
      </pc:sldChg>
      <pc:sldChg chg="modSp mod">
        <pc:chgData name="Darryn Aitchison" userId="dddd2d15-1b95-4dd1-b324-9e975a61f934" providerId="ADAL" clId="{60B5271D-99C6-462F-9B8C-A83E2E9E29F3}" dt="2026-08-02T07:50:22.763" v="1595" actId="1076"/>
        <pc:sldMkLst>
          <pc:docMk/>
          <pc:sldMk cId="0" sldId="280"/>
        </pc:sldMkLst>
        <pc:spChg chg="mod">
          <ac:chgData name="Darryn Aitchison" userId="dddd2d15-1b95-4dd1-b324-9e975a61f934" providerId="ADAL" clId="{60B5271D-99C6-462F-9B8C-A83E2E9E29F3}" dt="2026-08-02T07:50:22.763" v="1595" actId="1076"/>
          <ac:spMkLst>
            <pc:docMk/>
            <pc:sldMk cId="0" sldId="280"/>
            <ac:spMk id="16" creationId="{00000000-0000-0000-0000-000000000000}"/>
          </ac:spMkLst>
        </pc:spChg>
      </pc:sldChg>
      <pc:sldChg chg="modSp mod">
        <pc:chgData name="Darryn Aitchison" userId="dddd2d15-1b95-4dd1-b324-9e975a61f934" providerId="ADAL" clId="{60B5271D-99C6-462F-9B8C-A83E2E9E29F3}" dt="2026-08-02T07:51:22.569" v="1725" actId="1076"/>
        <pc:sldMkLst>
          <pc:docMk/>
          <pc:sldMk cId="0" sldId="282"/>
        </pc:sldMkLst>
        <pc:spChg chg="mod">
          <ac:chgData name="Darryn Aitchison" userId="dddd2d15-1b95-4dd1-b324-9e975a61f934" providerId="ADAL" clId="{60B5271D-99C6-462F-9B8C-A83E2E9E29F3}" dt="2026-08-02T07:51:22.569" v="1725" actId="1076"/>
          <ac:spMkLst>
            <pc:docMk/>
            <pc:sldMk cId="0" sldId="282"/>
            <ac:spMk id="16" creationId="{00000000-0000-0000-0000-000000000000}"/>
          </ac:spMkLst>
        </pc:spChg>
      </pc:sldChg>
      <pc:sldChg chg="modSp mod">
        <pc:chgData name="Darryn Aitchison" userId="dddd2d15-1b95-4dd1-b324-9e975a61f934" providerId="ADAL" clId="{60B5271D-99C6-462F-9B8C-A83E2E9E29F3}" dt="2026-08-02T08:03:20.244" v="3124" actId="255"/>
        <pc:sldMkLst>
          <pc:docMk/>
          <pc:sldMk cId="0" sldId="284"/>
        </pc:sldMkLst>
        <pc:spChg chg="mod">
          <ac:chgData name="Darryn Aitchison" userId="dddd2d15-1b95-4dd1-b324-9e975a61f934" providerId="ADAL" clId="{60B5271D-99C6-462F-9B8C-A83E2E9E29F3}" dt="2026-08-02T08:03:20.244" v="3124" actId="255"/>
          <ac:spMkLst>
            <pc:docMk/>
            <pc:sldMk cId="0" sldId="284"/>
            <ac:spMk id="1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969B64-7A61-47FC-8A15-7B45A057B73D}" type="datetimeFigureOut">
              <a:rPr lang="en-NZ" smtClean="0"/>
              <a:t>4/08/2026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350CD-926D-42A5-8A39-32413A82BA1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50978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8350CD-926D-42A5-8A39-32413A82BA1F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42782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8350CD-926D-42A5-8A39-32413A82BA1F}" type="slidenum">
              <a:rPr lang="en-NZ" smtClean="0"/>
              <a:t>24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16463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0.svg"/><Relationship Id="rId7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2.svg"/><Relationship Id="rId4" Type="http://schemas.openxmlformats.org/officeDocument/2006/relationships/image" Target="../media/image21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3.svg"/><Relationship Id="rId7" Type="http://schemas.openxmlformats.org/officeDocument/2006/relationships/image" Target="../media/image25.sv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24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sv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955477"/>
            <a:ext cx="18288000" cy="12197953"/>
          </a:xfrm>
          <a:custGeom>
            <a:avLst/>
            <a:gdLst/>
            <a:ahLst/>
            <a:cxnLst/>
            <a:rect l="l" t="t" r="r" b="b"/>
            <a:pathLst>
              <a:path w="18288000" h="12197953">
                <a:moveTo>
                  <a:pt x="0" y="0"/>
                </a:moveTo>
                <a:lnTo>
                  <a:pt x="18288000" y="0"/>
                </a:lnTo>
                <a:lnTo>
                  <a:pt x="18288000" y="12197954"/>
                </a:lnTo>
                <a:lnTo>
                  <a:pt x="0" y="121979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3" name="Group 3"/>
          <p:cNvGrpSpPr/>
          <p:nvPr/>
        </p:nvGrpSpPr>
        <p:grpSpPr>
          <a:xfrm>
            <a:off x="-4050914" y="0"/>
            <a:ext cx="26247779" cy="5557379"/>
            <a:chOff x="0" y="0"/>
            <a:chExt cx="34997038" cy="7409838"/>
          </a:xfrm>
        </p:grpSpPr>
        <p:sp>
          <p:nvSpPr>
            <p:cNvPr id="4" name="Freeform 4"/>
            <p:cNvSpPr/>
            <p:nvPr/>
          </p:nvSpPr>
          <p:spPr>
            <a:xfrm>
              <a:off x="5401219" y="0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1"/>
                  </a:lnTo>
                  <a:lnTo>
                    <a:pt x="0" y="8230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0950672" y="-85725"/>
              <a:ext cx="5547098" cy="9560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59"/>
                </a:lnSpc>
              </a:pPr>
              <a:r>
                <a:rPr lang="en-US" sz="4328">
                  <a:solidFill>
                    <a:srgbClr val="FF4F12">
                      <a:alpha val="48627"/>
                    </a:srgbClr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OUR VOICE</a:t>
              </a:r>
            </a:p>
          </p:txBody>
        </p:sp>
        <p:sp>
          <p:nvSpPr>
            <p:cNvPr id="6" name="Freeform 6"/>
            <p:cNvSpPr/>
            <p:nvPr/>
          </p:nvSpPr>
          <p:spPr>
            <a:xfrm>
              <a:off x="16497770" y="0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1"/>
                  </a:lnTo>
                  <a:lnTo>
                    <a:pt x="0" y="8230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7" name="Freeform 7"/>
            <p:cNvSpPr/>
            <p:nvPr/>
          </p:nvSpPr>
          <p:spPr>
            <a:xfrm>
              <a:off x="22309551" y="0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1"/>
                  </a:lnTo>
                  <a:lnTo>
                    <a:pt x="0" y="8230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8" name="Freeform 8"/>
            <p:cNvSpPr/>
            <p:nvPr/>
          </p:nvSpPr>
          <p:spPr>
            <a:xfrm>
              <a:off x="28100304" y="0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1"/>
                  </a:lnTo>
                  <a:lnTo>
                    <a:pt x="0" y="8230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9"/>
            <p:cNvSpPr/>
            <p:nvPr/>
          </p:nvSpPr>
          <p:spPr>
            <a:xfrm>
              <a:off x="4061665" y="936428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9611118" y="850703"/>
              <a:ext cx="5547098" cy="9560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59"/>
                </a:lnSpc>
              </a:pPr>
              <a:r>
                <a:rPr lang="en-US" sz="4328">
                  <a:solidFill>
                    <a:srgbClr val="FF4F12">
                      <a:alpha val="48627"/>
                    </a:srgbClr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OUR VOICE</a:t>
              </a:r>
            </a:p>
          </p:txBody>
        </p:sp>
        <p:sp>
          <p:nvSpPr>
            <p:cNvPr id="11" name="Freeform 11"/>
            <p:cNvSpPr/>
            <p:nvPr/>
          </p:nvSpPr>
          <p:spPr>
            <a:xfrm>
              <a:off x="15158216" y="936428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20969998" y="936428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2" y="0"/>
                  </a:lnTo>
                  <a:lnTo>
                    <a:pt x="5549452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26760750" y="936428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2626493" y="1870272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1"/>
                  </a:lnTo>
                  <a:lnTo>
                    <a:pt x="0" y="8230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8175946" y="1784547"/>
              <a:ext cx="5547098" cy="9560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59"/>
                </a:lnSpc>
              </a:pPr>
              <a:r>
                <a:rPr lang="en-US" sz="4328">
                  <a:solidFill>
                    <a:srgbClr val="FF4F12">
                      <a:alpha val="48627"/>
                    </a:srgbClr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OUR VOICE</a:t>
              </a:r>
            </a:p>
          </p:txBody>
        </p:sp>
        <p:sp>
          <p:nvSpPr>
            <p:cNvPr id="16" name="Freeform 16"/>
            <p:cNvSpPr/>
            <p:nvPr/>
          </p:nvSpPr>
          <p:spPr>
            <a:xfrm>
              <a:off x="13723044" y="1870272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1"/>
                  </a:lnTo>
                  <a:lnTo>
                    <a:pt x="0" y="8230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19534825" y="1870272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1"/>
                  </a:lnTo>
                  <a:lnTo>
                    <a:pt x="0" y="8230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25325578" y="1870272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1"/>
                  </a:lnTo>
                  <a:lnTo>
                    <a:pt x="0" y="8230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9" name="Freeform 19"/>
            <p:cNvSpPr/>
            <p:nvPr/>
          </p:nvSpPr>
          <p:spPr>
            <a:xfrm>
              <a:off x="1033947" y="2804117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583400" y="2718392"/>
              <a:ext cx="5547098" cy="9560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59"/>
                </a:lnSpc>
              </a:pPr>
              <a:r>
                <a:rPr lang="en-US" sz="4328">
                  <a:solidFill>
                    <a:srgbClr val="FF4F12">
                      <a:alpha val="48627"/>
                    </a:srgbClr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OUR VOICE</a:t>
              </a:r>
            </a:p>
          </p:txBody>
        </p:sp>
        <p:sp>
          <p:nvSpPr>
            <p:cNvPr id="21" name="Freeform 21"/>
            <p:cNvSpPr/>
            <p:nvPr/>
          </p:nvSpPr>
          <p:spPr>
            <a:xfrm>
              <a:off x="12130498" y="2804117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2" name="Freeform 22"/>
            <p:cNvSpPr/>
            <p:nvPr/>
          </p:nvSpPr>
          <p:spPr>
            <a:xfrm>
              <a:off x="17942279" y="2804117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3" name="Freeform 23"/>
            <p:cNvSpPr/>
            <p:nvPr/>
          </p:nvSpPr>
          <p:spPr>
            <a:xfrm>
              <a:off x="23733032" y="2804117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5148228" y="3737961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10697681" y="3652236"/>
              <a:ext cx="5547098" cy="9560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59"/>
                </a:lnSpc>
              </a:pPr>
              <a:r>
                <a:rPr lang="en-US" sz="4328">
                  <a:solidFill>
                    <a:srgbClr val="FF4F12">
                      <a:alpha val="48627"/>
                    </a:srgbClr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OUR VOICE</a:t>
              </a:r>
            </a:p>
          </p:txBody>
        </p:sp>
        <p:sp>
          <p:nvSpPr>
            <p:cNvPr id="26" name="Freeform 26"/>
            <p:cNvSpPr/>
            <p:nvPr/>
          </p:nvSpPr>
          <p:spPr>
            <a:xfrm>
              <a:off x="16244779" y="3737961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22056560" y="3737961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8" name="Freeform 28"/>
            <p:cNvSpPr/>
            <p:nvPr/>
          </p:nvSpPr>
          <p:spPr>
            <a:xfrm>
              <a:off x="27847313" y="3737961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9" name="Freeform 29"/>
            <p:cNvSpPr/>
            <p:nvPr/>
          </p:nvSpPr>
          <p:spPr>
            <a:xfrm>
              <a:off x="3230141" y="4671805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1"/>
                  </a:lnTo>
                  <a:lnTo>
                    <a:pt x="0" y="8230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8779594" y="4586080"/>
              <a:ext cx="5547098" cy="9560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59"/>
                </a:lnSpc>
              </a:pPr>
              <a:r>
                <a:rPr lang="en-US" sz="4328">
                  <a:solidFill>
                    <a:srgbClr val="FF4F12">
                      <a:alpha val="48627"/>
                    </a:srgbClr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OUR VOICE</a:t>
              </a:r>
            </a:p>
          </p:txBody>
        </p:sp>
        <p:sp>
          <p:nvSpPr>
            <p:cNvPr id="31" name="Freeform 31"/>
            <p:cNvSpPr/>
            <p:nvPr/>
          </p:nvSpPr>
          <p:spPr>
            <a:xfrm>
              <a:off x="14326692" y="4671805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1"/>
                  </a:lnTo>
                  <a:lnTo>
                    <a:pt x="0" y="8230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2" name="Freeform 32"/>
            <p:cNvSpPr/>
            <p:nvPr/>
          </p:nvSpPr>
          <p:spPr>
            <a:xfrm>
              <a:off x="20138473" y="4671805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1"/>
                  </a:lnTo>
                  <a:lnTo>
                    <a:pt x="0" y="8230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3" name="Freeform 33"/>
            <p:cNvSpPr/>
            <p:nvPr/>
          </p:nvSpPr>
          <p:spPr>
            <a:xfrm>
              <a:off x="25929226" y="4671805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1"/>
                  </a:lnTo>
                  <a:lnTo>
                    <a:pt x="0" y="8230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4" name="Freeform 34"/>
            <p:cNvSpPr/>
            <p:nvPr/>
          </p:nvSpPr>
          <p:spPr>
            <a:xfrm>
              <a:off x="1687387" y="5605650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7236840" y="5519925"/>
              <a:ext cx="5547098" cy="9560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59"/>
                </a:lnSpc>
              </a:pPr>
              <a:r>
                <a:rPr lang="en-US" sz="4328">
                  <a:solidFill>
                    <a:srgbClr val="FF4F12">
                      <a:alpha val="48627"/>
                    </a:srgbClr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OUR VOICE</a:t>
              </a:r>
            </a:p>
          </p:txBody>
        </p:sp>
        <p:sp>
          <p:nvSpPr>
            <p:cNvPr id="36" name="Freeform 36"/>
            <p:cNvSpPr/>
            <p:nvPr/>
          </p:nvSpPr>
          <p:spPr>
            <a:xfrm>
              <a:off x="12783938" y="5605650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7" name="Freeform 37"/>
            <p:cNvSpPr/>
            <p:nvPr/>
          </p:nvSpPr>
          <p:spPr>
            <a:xfrm>
              <a:off x="18595719" y="5605650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8" name="Freeform 38"/>
            <p:cNvSpPr/>
            <p:nvPr/>
          </p:nvSpPr>
          <p:spPr>
            <a:xfrm>
              <a:off x="24386472" y="5605650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39" name="Freeform 39"/>
            <p:cNvSpPr/>
            <p:nvPr/>
          </p:nvSpPr>
          <p:spPr>
            <a:xfrm>
              <a:off x="0" y="6539494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5549453" y="6453769"/>
              <a:ext cx="5547098" cy="9560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59"/>
                </a:lnSpc>
              </a:pPr>
              <a:r>
                <a:rPr lang="en-US" sz="4328">
                  <a:solidFill>
                    <a:srgbClr val="FF4F12">
                      <a:alpha val="48627"/>
                    </a:srgbClr>
                  </a:solidFill>
                  <a:latin typeface="Waha_Display_Heading"/>
                  <a:ea typeface="Waha_Display_Heading"/>
                  <a:cs typeface="Waha_Display_Heading"/>
                  <a:sym typeface="Waha_Display_Heading"/>
                </a:rPr>
                <a:t>OUR VOICE</a:t>
              </a:r>
            </a:p>
          </p:txBody>
        </p:sp>
        <p:sp>
          <p:nvSpPr>
            <p:cNvPr id="41" name="Freeform 41"/>
            <p:cNvSpPr/>
            <p:nvPr/>
          </p:nvSpPr>
          <p:spPr>
            <a:xfrm>
              <a:off x="11096551" y="6539494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42" name="Freeform 42"/>
            <p:cNvSpPr/>
            <p:nvPr/>
          </p:nvSpPr>
          <p:spPr>
            <a:xfrm>
              <a:off x="16908332" y="6539494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43" name="Freeform 43"/>
            <p:cNvSpPr/>
            <p:nvPr/>
          </p:nvSpPr>
          <p:spPr>
            <a:xfrm>
              <a:off x="22699085" y="6539494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44" name="Freeform 44"/>
            <p:cNvSpPr/>
            <p:nvPr/>
          </p:nvSpPr>
          <p:spPr>
            <a:xfrm>
              <a:off x="28477119" y="6539494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45" name="Freeform 45"/>
            <p:cNvSpPr/>
            <p:nvPr/>
          </p:nvSpPr>
          <p:spPr>
            <a:xfrm>
              <a:off x="29447585" y="2807663"/>
              <a:ext cx="5549453" cy="823091"/>
            </a:xfrm>
            <a:custGeom>
              <a:avLst/>
              <a:gdLst/>
              <a:ahLst/>
              <a:cxnLst/>
              <a:rect l="l" t="t" r="r" b="b"/>
              <a:pathLst>
                <a:path w="5549453" h="823091">
                  <a:moveTo>
                    <a:pt x="0" y="0"/>
                  </a:moveTo>
                  <a:lnTo>
                    <a:pt x="5549453" y="0"/>
                  </a:lnTo>
                  <a:lnTo>
                    <a:pt x="5549453" y="823090"/>
                  </a:lnTo>
                  <a:lnTo>
                    <a:pt x="0" y="823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49000"/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46" name="Freeform 46"/>
          <p:cNvSpPr/>
          <p:nvPr/>
        </p:nvSpPr>
        <p:spPr>
          <a:xfrm>
            <a:off x="0" y="-955477"/>
            <a:ext cx="18288000" cy="12197953"/>
          </a:xfrm>
          <a:custGeom>
            <a:avLst/>
            <a:gdLst/>
            <a:ahLst/>
            <a:cxnLst/>
            <a:rect l="l" t="t" r="r" b="b"/>
            <a:pathLst>
              <a:path w="18288000" h="12197953">
                <a:moveTo>
                  <a:pt x="0" y="0"/>
                </a:moveTo>
                <a:lnTo>
                  <a:pt x="18288000" y="0"/>
                </a:lnTo>
                <a:lnTo>
                  <a:pt x="18288000" y="12197954"/>
                </a:lnTo>
                <a:lnTo>
                  <a:pt x="0" y="121979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47" name="Freeform 47"/>
          <p:cNvSpPr/>
          <p:nvPr/>
        </p:nvSpPr>
        <p:spPr>
          <a:xfrm>
            <a:off x="15945554" y="8792835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525" y="1"/>
            <a:ext cx="18229630" cy="10287000"/>
          </a:xfrm>
          <a:custGeom>
            <a:avLst/>
            <a:gdLst/>
            <a:ahLst/>
            <a:cxnLst/>
            <a:rect l="l" t="t" r="r" b="b"/>
            <a:pathLst>
              <a:path w="19843092" h="13235187">
                <a:moveTo>
                  <a:pt x="0" y="0"/>
                </a:moveTo>
                <a:lnTo>
                  <a:pt x="19843092" y="0"/>
                </a:lnTo>
                <a:lnTo>
                  <a:pt x="19843092" y="13235187"/>
                </a:lnTo>
                <a:lnTo>
                  <a:pt x="0" y="132351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3" name="Freeform 3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4" name="Group 4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8" name="Freeform 8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2984060" y="6149671"/>
            <a:ext cx="12412692" cy="8390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Make the power of numbers work for you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-48845" y="2889256"/>
            <a:ext cx="18288000" cy="3077328"/>
            <a:chOff x="0" y="0"/>
            <a:chExt cx="2854277" cy="48029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854277" cy="480290"/>
            </a:xfrm>
            <a:custGeom>
              <a:avLst/>
              <a:gdLst/>
              <a:ahLst/>
              <a:cxnLst/>
              <a:rect l="l" t="t" r="r" b="b"/>
              <a:pathLst>
                <a:path w="2854277" h="480290">
                  <a:moveTo>
                    <a:pt x="0" y="0"/>
                  </a:moveTo>
                  <a:lnTo>
                    <a:pt x="2854277" y="0"/>
                  </a:lnTo>
                  <a:lnTo>
                    <a:pt x="2854277" y="480290"/>
                  </a:lnTo>
                  <a:lnTo>
                    <a:pt x="0" y="480290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2854277" cy="508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278327" y="3806188"/>
            <a:ext cx="17633657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Reclaim your piece of pie!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6" name="Freeform 6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7" name="Freeform 7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8" name="Freeform 8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9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45947" y="2837433"/>
            <a:ext cx="8834639" cy="4273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Imagine what could happen if those young people enrolled. Suddenly, their ideas, priorities, and future would carry much more weight. </a:t>
            </a:r>
          </a:p>
          <a:p>
            <a:pPr algn="l">
              <a:lnSpc>
                <a:spcPts val="4200"/>
              </a:lnSpc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The more young people who </a:t>
            </a:r>
            <a:r>
              <a:rPr lang="en-US" sz="3000" dirty="0" err="1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enrol</a:t>
            </a: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, the louder their collective voice becomes </a:t>
            </a:r>
            <a:r>
              <a:rPr lang="en-NZ" dirty="0"/>
              <a:t>– </a:t>
            </a: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and the more power they have to influence the decisions that shape their lives and the world they want.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0664" y="1625930"/>
            <a:ext cx="9284723" cy="8291110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>
            <a:off x="-186637" y="0"/>
            <a:ext cx="18474633" cy="2021910"/>
            <a:chOff x="0" y="0"/>
            <a:chExt cx="2883406" cy="31556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883406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15475442" y="419318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6" name="TextBox 16"/>
          <p:cNvSpPr txBox="1"/>
          <p:nvPr/>
        </p:nvSpPr>
        <p:spPr>
          <a:xfrm>
            <a:off x="472956" y="748505"/>
            <a:ext cx="9477190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Your Piece of Pie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795964" y="194660"/>
            <a:ext cx="10339636" cy="10092340"/>
            <a:chOff x="285060" y="2752262"/>
            <a:chExt cx="13219793" cy="9611063"/>
          </a:xfrm>
        </p:grpSpPr>
        <p:sp>
          <p:nvSpPr>
            <p:cNvPr id="3" name="Freeform 3"/>
            <p:cNvSpPr/>
            <p:nvPr/>
          </p:nvSpPr>
          <p:spPr>
            <a:xfrm>
              <a:off x="285060" y="2752262"/>
              <a:ext cx="13219793" cy="9611063"/>
            </a:xfrm>
            <a:custGeom>
              <a:avLst/>
              <a:gdLst/>
              <a:ahLst/>
              <a:cxnLst/>
              <a:rect l="l" t="t" r="r" b="b"/>
              <a:pathLst>
                <a:path w="13368600" h="11506076">
                  <a:moveTo>
                    <a:pt x="10808605" y="938530"/>
                  </a:moveTo>
                  <a:cubicBezTo>
                    <a:pt x="9524280" y="189230"/>
                    <a:pt x="9180240" y="154940"/>
                    <a:pt x="7671124" y="0"/>
                  </a:cubicBezTo>
                  <a:cubicBezTo>
                    <a:pt x="4211535" y="38100"/>
                    <a:pt x="1407129" y="1889760"/>
                    <a:pt x="321552" y="4933950"/>
                  </a:cubicBezTo>
                  <a:cubicBezTo>
                    <a:pt x="-49901" y="5975350"/>
                    <a:pt x="-147684" y="7139940"/>
                    <a:pt x="287285" y="8159750"/>
                  </a:cubicBezTo>
                  <a:cubicBezTo>
                    <a:pt x="860228" y="9499600"/>
                    <a:pt x="2284362" y="10407650"/>
                    <a:pt x="3789366" y="10773410"/>
                  </a:cubicBezTo>
                  <a:cubicBezTo>
                    <a:pt x="5294370" y="11140440"/>
                    <a:pt x="6951518" y="11644630"/>
                    <a:pt x="8494901" y="11470640"/>
                  </a:cubicBezTo>
                  <a:cubicBezTo>
                    <a:pt x="9698356" y="11334750"/>
                    <a:pt x="10900441" y="10519410"/>
                    <a:pt x="11800975" y="9767570"/>
                  </a:cubicBezTo>
                  <a:cubicBezTo>
                    <a:pt x="12398590" y="9268460"/>
                    <a:pt x="12771415" y="8576310"/>
                    <a:pt x="13020878" y="7867650"/>
                  </a:cubicBezTo>
                  <a:cubicBezTo>
                    <a:pt x="13868970" y="5401310"/>
                    <a:pt x="13178507" y="2322830"/>
                    <a:pt x="10808605" y="938530"/>
                  </a:cubicBezTo>
                  <a:close/>
                </a:path>
              </a:pathLst>
            </a:custGeom>
            <a:blipFill>
              <a:blip r:embed="rId2"/>
              <a:stretch>
                <a:fillRect t="-32332" r="-12394" b="-32332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186633" y="9143313"/>
            <a:ext cx="18661267" cy="1143687"/>
            <a:chOff x="0" y="0"/>
            <a:chExt cx="24881689" cy="1524916"/>
          </a:xfrm>
        </p:grpSpPr>
        <p:grpSp>
          <p:nvGrpSpPr>
            <p:cNvPr id="5" name="Group 5"/>
            <p:cNvGrpSpPr/>
            <p:nvPr/>
          </p:nvGrpSpPr>
          <p:grpSpPr>
            <a:xfrm>
              <a:off x="248844" y="0"/>
              <a:ext cx="24384000" cy="1524916"/>
              <a:chOff x="0" y="0"/>
              <a:chExt cx="4816593" cy="301218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4816592" cy="301218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301218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301218"/>
                    </a:lnTo>
                    <a:lnTo>
                      <a:pt x="0" y="301218"/>
                    </a:lnTo>
                    <a:close/>
                  </a:path>
                </a:pathLst>
              </a:custGeom>
              <a:solidFill>
                <a:srgbClr val="262626"/>
              </a:solidFill>
            </p:spPr>
            <p:txBody>
              <a:bodyPr/>
              <a:lstStyle/>
              <a:p>
                <a:endParaRPr lang="en-NZ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28575"/>
                <a:ext cx="4816593" cy="32979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8" name="Freeform 8"/>
            <p:cNvSpPr/>
            <p:nvPr/>
          </p:nvSpPr>
          <p:spPr>
            <a:xfrm>
              <a:off x="6363863" y="35685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3"/>
                  </a:lnTo>
                  <a:lnTo>
                    <a:pt x="0" y="8916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35685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3"/>
                  </a:lnTo>
                  <a:lnTo>
                    <a:pt x="0" y="8916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8869833" y="35685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3"/>
                  </a:lnTo>
                  <a:lnTo>
                    <a:pt x="0" y="8916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2502718" y="344559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028700" y="3706328"/>
            <a:ext cx="6552557" cy="3734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99"/>
              </a:lnSpc>
            </a:pP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You, your crew and many young people in your piece of pie, may have similar views.  These could differ from the perspectives and experiences of others.</a:t>
            </a:r>
          </a:p>
          <a:p>
            <a:pPr algn="l">
              <a:lnSpc>
                <a:spcPts val="4199"/>
              </a:lnSpc>
            </a:pPr>
            <a:endParaRPr lang="en-US" sz="29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4199"/>
              </a:lnSpc>
              <a:spcBef>
                <a:spcPct val="0"/>
              </a:spcBef>
            </a:pP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You are the orange crew. 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-93319" y="0"/>
            <a:ext cx="18474633" cy="2021910"/>
            <a:chOff x="0" y="0"/>
            <a:chExt cx="2883406" cy="315567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883406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>
            <a:off x="15674820" y="442321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7" name="TextBox 17"/>
          <p:cNvSpPr txBox="1"/>
          <p:nvPr/>
        </p:nvSpPr>
        <p:spPr>
          <a:xfrm>
            <a:off x="472956" y="748505"/>
            <a:ext cx="9477190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Your </a:t>
            </a:r>
            <a:r>
              <a:rPr lang="en-US" sz="6544" b="1">
                <a:solidFill>
                  <a:srgbClr val="FF4F12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World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">
            <a:extLst>
              <a:ext uri="{FF2B5EF4-FFF2-40B4-BE49-F238E27FC236}">
                <a16:creationId xmlns:a16="http://schemas.microsoft.com/office/drawing/2014/main" id="{388A1861-6DBB-EBD8-52F8-72686A1D6AEE}"/>
              </a:ext>
            </a:extLst>
          </p:cNvPr>
          <p:cNvGrpSpPr/>
          <p:nvPr/>
        </p:nvGrpSpPr>
        <p:grpSpPr>
          <a:xfrm>
            <a:off x="7995986" y="226538"/>
            <a:ext cx="10339636" cy="10092340"/>
            <a:chOff x="285060" y="2752262"/>
            <a:chExt cx="13219793" cy="9611063"/>
          </a:xfrm>
        </p:grpSpPr>
        <p:sp>
          <p:nvSpPr>
            <p:cNvPr id="19" name="Freeform 3">
              <a:extLst>
                <a:ext uri="{FF2B5EF4-FFF2-40B4-BE49-F238E27FC236}">
                  <a16:creationId xmlns:a16="http://schemas.microsoft.com/office/drawing/2014/main" id="{7C0DC0E6-7D5A-252F-9ED7-C598A0325C50}"/>
                </a:ext>
              </a:extLst>
            </p:cNvPr>
            <p:cNvSpPr/>
            <p:nvPr/>
          </p:nvSpPr>
          <p:spPr>
            <a:xfrm>
              <a:off x="285060" y="2752262"/>
              <a:ext cx="13219793" cy="9611063"/>
            </a:xfrm>
            <a:custGeom>
              <a:avLst/>
              <a:gdLst/>
              <a:ahLst/>
              <a:cxnLst/>
              <a:rect l="l" t="t" r="r" b="b"/>
              <a:pathLst>
                <a:path w="13368600" h="11506076">
                  <a:moveTo>
                    <a:pt x="10808605" y="938530"/>
                  </a:moveTo>
                  <a:cubicBezTo>
                    <a:pt x="9524280" y="189230"/>
                    <a:pt x="9180240" y="154940"/>
                    <a:pt x="7671124" y="0"/>
                  </a:cubicBezTo>
                  <a:cubicBezTo>
                    <a:pt x="4211535" y="38100"/>
                    <a:pt x="1407129" y="1889760"/>
                    <a:pt x="321552" y="4933950"/>
                  </a:cubicBezTo>
                  <a:cubicBezTo>
                    <a:pt x="-49901" y="5975350"/>
                    <a:pt x="-147684" y="7139940"/>
                    <a:pt x="287285" y="8159750"/>
                  </a:cubicBezTo>
                  <a:cubicBezTo>
                    <a:pt x="860228" y="9499600"/>
                    <a:pt x="2284362" y="10407650"/>
                    <a:pt x="3789366" y="10773410"/>
                  </a:cubicBezTo>
                  <a:cubicBezTo>
                    <a:pt x="5294370" y="11140440"/>
                    <a:pt x="6951518" y="11644630"/>
                    <a:pt x="8494901" y="11470640"/>
                  </a:cubicBezTo>
                  <a:cubicBezTo>
                    <a:pt x="9698356" y="11334750"/>
                    <a:pt x="10900441" y="10519410"/>
                    <a:pt x="11800975" y="9767570"/>
                  </a:cubicBezTo>
                  <a:cubicBezTo>
                    <a:pt x="12398590" y="9268460"/>
                    <a:pt x="12771415" y="8576310"/>
                    <a:pt x="13020878" y="7867650"/>
                  </a:cubicBezTo>
                  <a:cubicBezTo>
                    <a:pt x="13868970" y="5401310"/>
                    <a:pt x="13178507" y="2322830"/>
                    <a:pt x="10808605" y="938530"/>
                  </a:cubicBezTo>
                  <a:close/>
                </a:path>
              </a:pathLst>
            </a:custGeom>
            <a:blipFill>
              <a:blip r:embed="rId2"/>
              <a:stretch>
                <a:fillRect t="-32332" r="-12394" b="-32332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-474313" y="-2623190"/>
            <a:ext cx="18809936" cy="4648606"/>
            <a:chOff x="0" y="-28575"/>
            <a:chExt cx="2957434" cy="719547"/>
          </a:xfrm>
        </p:grpSpPr>
        <p:sp>
          <p:nvSpPr>
            <p:cNvPr id="15" name="TextBox 15"/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  <p:sp>
          <p:nvSpPr>
            <p:cNvPr id="14" name="Freeform 14"/>
            <p:cNvSpPr/>
            <p:nvPr/>
          </p:nvSpPr>
          <p:spPr>
            <a:xfrm>
              <a:off x="74028" y="375405"/>
              <a:ext cx="2883406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2" name="TextBox 2"/>
          <p:cNvSpPr txBox="1"/>
          <p:nvPr/>
        </p:nvSpPr>
        <p:spPr>
          <a:xfrm>
            <a:off x="-149675" y="3130391"/>
            <a:ext cx="7998275" cy="49079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500"/>
              </a:lnSpc>
            </a:pPr>
            <a:r>
              <a:rPr lang="en-US" sz="25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While rangatahi are not all the same, you have a </a:t>
            </a:r>
            <a:br>
              <a:rPr lang="en-US" sz="25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</a:br>
            <a:r>
              <a:rPr lang="en-US" sz="25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shared future and experience issues </a:t>
            </a:r>
            <a:br>
              <a:rPr lang="en-US" sz="25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</a:br>
            <a:r>
              <a:rPr lang="en-US" sz="25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only rangatahi face. </a:t>
            </a:r>
          </a:p>
          <a:p>
            <a:pPr algn="r">
              <a:lnSpc>
                <a:spcPts val="3500"/>
              </a:lnSpc>
            </a:pPr>
            <a:endParaRPr lang="en-US" sz="25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3500"/>
              </a:lnSpc>
              <a:spcBef>
                <a:spcPct val="0"/>
              </a:spcBef>
            </a:pPr>
            <a:r>
              <a:rPr lang="en-US" sz="25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The 200,000 unenrolled rangatahi are worth </a:t>
            </a:r>
            <a:br>
              <a:rPr lang="en-US" sz="25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</a:br>
            <a:r>
              <a:rPr lang="en-US" sz="25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over 5 seats is Parliament. No political party will risk losing 5 seats to the other side. </a:t>
            </a:r>
          </a:p>
          <a:p>
            <a:pPr algn="r">
              <a:lnSpc>
                <a:spcPts val="3500"/>
              </a:lnSpc>
              <a:spcBef>
                <a:spcPct val="0"/>
              </a:spcBef>
            </a:pPr>
            <a:endParaRPr lang="en-US" sz="25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3500"/>
              </a:lnSpc>
              <a:spcBef>
                <a:spcPct val="0"/>
              </a:spcBef>
            </a:pPr>
            <a:r>
              <a:rPr lang="en-US" sz="25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Political parties will pass rangatahi-laws </a:t>
            </a:r>
            <a:br>
              <a:rPr lang="en-US" sz="25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</a:br>
            <a:r>
              <a:rPr lang="en-US" sz="25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if rangatahi turn up. </a:t>
            </a:r>
          </a:p>
          <a:p>
            <a:pPr algn="r">
              <a:lnSpc>
                <a:spcPts val="3500"/>
              </a:lnSpc>
              <a:spcBef>
                <a:spcPct val="0"/>
              </a:spcBef>
            </a:pPr>
            <a:endParaRPr lang="en-US" sz="25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9" name="Freeform 9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6" name="Freeform 16"/>
          <p:cNvSpPr/>
          <p:nvPr/>
        </p:nvSpPr>
        <p:spPr>
          <a:xfrm>
            <a:off x="15382617" y="456294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7" name="TextBox 17"/>
          <p:cNvSpPr txBox="1"/>
          <p:nvPr/>
        </p:nvSpPr>
        <p:spPr>
          <a:xfrm>
            <a:off x="472956" y="748505"/>
            <a:ext cx="9477190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Your </a:t>
            </a:r>
            <a:r>
              <a:rPr lang="en-US" sz="6544" b="1" dirty="0">
                <a:solidFill>
                  <a:srgbClr val="FF4F12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Crew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099876" y="360458"/>
            <a:ext cx="10171559" cy="9728995"/>
            <a:chOff x="0" y="0"/>
            <a:chExt cx="13706774" cy="12700000"/>
          </a:xfrm>
        </p:grpSpPr>
        <p:sp>
          <p:nvSpPr>
            <p:cNvPr id="3" name="Freeform 3"/>
            <p:cNvSpPr/>
            <p:nvPr/>
          </p:nvSpPr>
          <p:spPr>
            <a:xfrm>
              <a:off x="136254" y="857250"/>
              <a:ext cx="13368600" cy="11506076"/>
            </a:xfrm>
            <a:custGeom>
              <a:avLst/>
              <a:gdLst/>
              <a:ahLst/>
              <a:cxnLst/>
              <a:rect l="l" t="t" r="r" b="b"/>
              <a:pathLst>
                <a:path w="13368600" h="11506076">
                  <a:moveTo>
                    <a:pt x="10808605" y="938530"/>
                  </a:moveTo>
                  <a:cubicBezTo>
                    <a:pt x="9524280" y="189230"/>
                    <a:pt x="9180240" y="154940"/>
                    <a:pt x="7671124" y="0"/>
                  </a:cubicBezTo>
                  <a:cubicBezTo>
                    <a:pt x="4211535" y="38100"/>
                    <a:pt x="1407129" y="1889760"/>
                    <a:pt x="321552" y="4933950"/>
                  </a:cubicBezTo>
                  <a:cubicBezTo>
                    <a:pt x="-49901" y="5975350"/>
                    <a:pt x="-147684" y="7139940"/>
                    <a:pt x="287285" y="8159750"/>
                  </a:cubicBezTo>
                  <a:cubicBezTo>
                    <a:pt x="860228" y="9499600"/>
                    <a:pt x="2284362" y="10407650"/>
                    <a:pt x="3789366" y="10773410"/>
                  </a:cubicBezTo>
                  <a:cubicBezTo>
                    <a:pt x="5294370" y="11140440"/>
                    <a:pt x="6951518" y="11644630"/>
                    <a:pt x="8494901" y="11470640"/>
                  </a:cubicBezTo>
                  <a:cubicBezTo>
                    <a:pt x="9698356" y="11334750"/>
                    <a:pt x="10900441" y="10519410"/>
                    <a:pt x="11800975" y="9767570"/>
                  </a:cubicBezTo>
                  <a:cubicBezTo>
                    <a:pt x="12398590" y="9268460"/>
                    <a:pt x="12771415" y="8576310"/>
                    <a:pt x="13020878" y="7867650"/>
                  </a:cubicBezTo>
                  <a:cubicBezTo>
                    <a:pt x="13868970" y="5401310"/>
                    <a:pt x="13178507" y="2322830"/>
                    <a:pt x="10808605" y="938530"/>
                  </a:cubicBezTo>
                  <a:close/>
                </a:path>
              </a:pathLst>
            </a:custGeom>
            <a:blipFill>
              <a:blip r:embed="rId2"/>
              <a:stretch>
                <a:fillRect t="-32662" b="-32662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8" name="Freeform 8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0" y="3000332"/>
            <a:ext cx="7626920" cy="69666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199"/>
              </a:lnSpc>
              <a:spcBef>
                <a:spcPct val="0"/>
              </a:spcBef>
            </a:pPr>
            <a:endParaRPr lang="en-US" sz="29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199"/>
              </a:lnSpc>
              <a:spcBef>
                <a:spcPct val="0"/>
              </a:spcBef>
            </a:pP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But what happens if the people in </a:t>
            </a:r>
            <a:b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</a:b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your crew don’t vote?</a:t>
            </a:r>
          </a:p>
          <a:p>
            <a:pPr algn="r">
              <a:lnSpc>
                <a:spcPts val="4199"/>
              </a:lnSpc>
              <a:spcBef>
                <a:spcPct val="0"/>
              </a:spcBef>
            </a:pPr>
            <a:endParaRPr lang="en-US" sz="29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199"/>
              </a:lnSpc>
              <a:spcBef>
                <a:spcPct val="0"/>
              </a:spcBef>
            </a:pPr>
            <a:endParaRPr lang="en-US" sz="29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199"/>
              </a:lnSpc>
              <a:spcBef>
                <a:spcPct val="0"/>
              </a:spcBef>
            </a:pP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Will the orange crew win?</a:t>
            </a:r>
          </a:p>
          <a:p>
            <a:pPr algn="r">
              <a:lnSpc>
                <a:spcPts val="4199"/>
              </a:lnSpc>
              <a:spcBef>
                <a:spcPct val="0"/>
              </a:spcBef>
            </a:pPr>
            <a:endParaRPr lang="en-US" sz="29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199"/>
              </a:lnSpc>
              <a:spcBef>
                <a:spcPct val="0"/>
              </a:spcBef>
            </a:pPr>
            <a:endParaRPr lang="en-US" sz="29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199"/>
              </a:lnSpc>
              <a:spcBef>
                <a:spcPct val="0"/>
              </a:spcBef>
            </a:pP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In 2023, 829,000 eligible </a:t>
            </a:r>
            <a:b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</a:b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voters did not vote.</a:t>
            </a:r>
          </a:p>
          <a:p>
            <a:pPr algn="r">
              <a:lnSpc>
                <a:spcPts val="4199"/>
              </a:lnSpc>
              <a:spcBef>
                <a:spcPct val="0"/>
              </a:spcBef>
            </a:pPr>
            <a:endParaRPr lang="en-US" sz="29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199"/>
              </a:lnSpc>
              <a:spcBef>
                <a:spcPct val="0"/>
              </a:spcBef>
            </a:pPr>
            <a:endParaRPr lang="en-US" sz="29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199"/>
              </a:lnSpc>
              <a:spcBef>
                <a:spcPct val="0"/>
              </a:spcBef>
            </a:pPr>
            <a:endParaRPr lang="en-US" sz="29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" y="0"/>
            <a:ext cx="18288000" cy="2019300"/>
            <a:chOff x="0" y="0"/>
            <a:chExt cx="2883406" cy="315567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883406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>
            <a:off x="15689167" y="415739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7" name="TextBox 17"/>
          <p:cNvSpPr txBox="1"/>
          <p:nvPr/>
        </p:nvSpPr>
        <p:spPr>
          <a:xfrm>
            <a:off x="472956" y="748505"/>
            <a:ext cx="10421533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Your </a:t>
            </a:r>
            <a:r>
              <a:rPr lang="en-US" sz="6544" b="1">
                <a:solidFill>
                  <a:srgbClr val="FF4F12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Participation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0731" y="-419099"/>
            <a:ext cx="18338731" cy="10639924"/>
          </a:xfrm>
          <a:custGeom>
            <a:avLst/>
            <a:gdLst/>
            <a:ahLst/>
            <a:cxnLst/>
            <a:rect l="l" t="t" r="r" b="b"/>
            <a:pathLst>
              <a:path w="19843092" h="13235187">
                <a:moveTo>
                  <a:pt x="0" y="0"/>
                </a:moveTo>
                <a:lnTo>
                  <a:pt x="19843092" y="0"/>
                </a:lnTo>
                <a:lnTo>
                  <a:pt x="19843092" y="13235187"/>
                </a:lnTo>
                <a:lnTo>
                  <a:pt x="0" y="132351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4" name="Group 4"/>
          <p:cNvGrpSpPr/>
          <p:nvPr/>
        </p:nvGrpSpPr>
        <p:grpSpPr>
          <a:xfrm>
            <a:off x="-36554" y="8665081"/>
            <a:ext cx="18423479" cy="1555743"/>
            <a:chOff x="0" y="0"/>
            <a:chExt cx="4816593" cy="30121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3753" y="8977806"/>
            <a:ext cx="18258424" cy="1125266"/>
            <a:chOff x="0" y="0"/>
            <a:chExt cx="24881689" cy="903964"/>
          </a:xfrm>
        </p:grpSpPr>
        <p:sp>
          <p:nvSpPr>
            <p:cNvPr id="8" name="Freeform 8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12" name="Group 13">
            <a:extLst>
              <a:ext uri="{FF2B5EF4-FFF2-40B4-BE49-F238E27FC236}">
                <a16:creationId xmlns:a16="http://schemas.microsoft.com/office/drawing/2014/main" id="{98E482B3-6FBC-B0B8-5B14-9258106ACC0B}"/>
              </a:ext>
            </a:extLst>
          </p:cNvPr>
          <p:cNvGrpSpPr/>
          <p:nvPr/>
        </p:nvGrpSpPr>
        <p:grpSpPr>
          <a:xfrm>
            <a:off x="0" y="-416190"/>
            <a:ext cx="18288000" cy="2130690"/>
            <a:chOff x="0" y="0"/>
            <a:chExt cx="2883406" cy="315567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4DCAEB13-77FC-DAA7-CC01-B459AF72A5BA}"/>
                </a:ext>
              </a:extLst>
            </p:cNvPr>
            <p:cNvSpPr/>
            <p:nvPr/>
          </p:nvSpPr>
          <p:spPr>
            <a:xfrm>
              <a:off x="0" y="0"/>
              <a:ext cx="2883406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id="{F9A1BE04-9732-EBF7-7C88-A1101EDAADF4}"/>
                </a:ext>
              </a:extLst>
            </p:cNvPr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4A8C107-6069-E356-6923-646B2DD68425}"/>
              </a:ext>
            </a:extLst>
          </p:cNvPr>
          <p:cNvSpPr txBox="1"/>
          <p:nvPr/>
        </p:nvSpPr>
        <p:spPr>
          <a:xfrm>
            <a:off x="533400" y="66176"/>
            <a:ext cx="15610205" cy="11003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800" b="1" dirty="0" err="1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Rangatahi</a:t>
            </a:r>
            <a:r>
              <a:rPr lang="en-US" sz="4800" b="1" dirty="0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 can use power of numbers</a:t>
            </a:r>
          </a:p>
        </p:txBody>
      </p:sp>
      <p:sp>
        <p:nvSpPr>
          <p:cNvPr id="24" name="Freeform 16">
            <a:extLst>
              <a:ext uri="{FF2B5EF4-FFF2-40B4-BE49-F238E27FC236}">
                <a16:creationId xmlns:a16="http://schemas.microsoft.com/office/drawing/2014/main" id="{3E6AF13C-934C-0E83-42B4-2EE740BCAB41}"/>
              </a:ext>
            </a:extLst>
          </p:cNvPr>
          <p:cNvSpPr/>
          <p:nvPr/>
        </p:nvSpPr>
        <p:spPr>
          <a:xfrm>
            <a:off x="15906304" y="66175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" y="1"/>
            <a:ext cx="18383247" cy="10287000"/>
          </a:xfrm>
          <a:custGeom>
            <a:avLst/>
            <a:gdLst/>
            <a:ahLst/>
            <a:cxnLst/>
            <a:rect l="l" t="t" r="r" b="b"/>
            <a:pathLst>
              <a:path w="18288000" h="13235187">
                <a:moveTo>
                  <a:pt x="0" y="0"/>
                </a:moveTo>
                <a:lnTo>
                  <a:pt x="18288000" y="0"/>
                </a:lnTo>
                <a:lnTo>
                  <a:pt x="18288000" y="13235187"/>
                </a:lnTo>
                <a:lnTo>
                  <a:pt x="0" y="132351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9999"/>
            </a:blip>
            <a:stretch>
              <a:fillRect r="-8503"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3" name="Group 3"/>
          <p:cNvGrpSpPr/>
          <p:nvPr/>
        </p:nvGrpSpPr>
        <p:grpSpPr>
          <a:xfrm>
            <a:off x="-9422" y="9249665"/>
            <a:ext cx="18288000" cy="1143687"/>
            <a:chOff x="0" y="0"/>
            <a:chExt cx="4816593" cy="30121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3084552" y="2673433"/>
            <a:ext cx="1739774" cy="1683232"/>
          </a:xfrm>
          <a:custGeom>
            <a:avLst/>
            <a:gdLst/>
            <a:ahLst/>
            <a:cxnLst/>
            <a:rect l="l" t="t" r="r" b="b"/>
            <a:pathLst>
              <a:path w="1739774" h="1683232">
                <a:moveTo>
                  <a:pt x="0" y="0"/>
                </a:moveTo>
                <a:lnTo>
                  <a:pt x="1739775" y="0"/>
                </a:lnTo>
                <a:lnTo>
                  <a:pt x="1739775" y="1683231"/>
                </a:lnTo>
                <a:lnTo>
                  <a:pt x="0" y="168323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7" name="Freeform 7"/>
          <p:cNvSpPr/>
          <p:nvPr/>
        </p:nvSpPr>
        <p:spPr>
          <a:xfrm>
            <a:off x="3176210" y="4856686"/>
            <a:ext cx="1556460" cy="1556460"/>
          </a:xfrm>
          <a:custGeom>
            <a:avLst/>
            <a:gdLst/>
            <a:ahLst/>
            <a:cxnLst/>
            <a:rect l="l" t="t" r="r" b="b"/>
            <a:pathLst>
              <a:path w="1556460" h="1556460">
                <a:moveTo>
                  <a:pt x="0" y="0"/>
                </a:moveTo>
                <a:lnTo>
                  <a:pt x="1556459" y="0"/>
                </a:lnTo>
                <a:lnTo>
                  <a:pt x="1556459" y="1556459"/>
                </a:lnTo>
                <a:lnTo>
                  <a:pt x="0" y="155645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8" name="Freeform 8"/>
          <p:cNvSpPr/>
          <p:nvPr/>
        </p:nvSpPr>
        <p:spPr>
          <a:xfrm>
            <a:off x="3176210" y="7358209"/>
            <a:ext cx="1481729" cy="1463207"/>
          </a:xfrm>
          <a:custGeom>
            <a:avLst/>
            <a:gdLst/>
            <a:ahLst/>
            <a:cxnLst/>
            <a:rect l="l" t="t" r="r" b="b"/>
            <a:pathLst>
              <a:path w="1481729" h="1463207">
                <a:moveTo>
                  <a:pt x="0" y="0"/>
                </a:moveTo>
                <a:lnTo>
                  <a:pt x="1481728" y="0"/>
                </a:lnTo>
                <a:lnTo>
                  <a:pt x="1481728" y="1463207"/>
                </a:lnTo>
                <a:lnTo>
                  <a:pt x="0" y="146320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9" name="TextBox 9"/>
          <p:cNvSpPr txBox="1"/>
          <p:nvPr/>
        </p:nvSpPr>
        <p:spPr>
          <a:xfrm>
            <a:off x="8599204" y="2836147"/>
            <a:ext cx="9067947" cy="15805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99"/>
              </a:lnSpc>
            </a:pPr>
            <a:r>
              <a:rPr lang="en-US" sz="2999" dirty="0" err="1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Rangatahi</a:t>
            </a: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 have unique needs. Getting your voices heard helps governments make better decisions for all rangatahi.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599204" y="7190530"/>
            <a:ext cx="9067947" cy="15525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99"/>
              </a:lnSpc>
            </a:pP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When people talk about an idea and get others on board, it becomes popular — and that’s when politicians start paying attention.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599204" y="4961679"/>
            <a:ext cx="9197362" cy="10287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99"/>
              </a:lnSpc>
            </a:pP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By participating, you can help put people in power who believe in the same ideas you do.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5271937" y="2921071"/>
            <a:ext cx="2527944" cy="943776"/>
            <a:chOff x="0" y="0"/>
            <a:chExt cx="3370591" cy="1258368"/>
          </a:xfrm>
        </p:grpSpPr>
        <p:sp>
          <p:nvSpPr>
            <p:cNvPr id="13" name="TextBox 13"/>
            <p:cNvSpPr txBox="1"/>
            <p:nvPr/>
          </p:nvSpPr>
          <p:spPr>
            <a:xfrm>
              <a:off x="624819" y="-38100"/>
              <a:ext cx="2106877" cy="4391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45"/>
                </a:lnSpc>
                <a:spcBef>
                  <a:spcPct val="0"/>
                </a:spcBef>
              </a:pPr>
              <a:r>
                <a:rPr lang="en-US" sz="2032" b="1">
                  <a:solidFill>
                    <a:srgbClr val="00000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You get a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462325"/>
              <a:ext cx="3370591" cy="7960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011"/>
                </a:lnSpc>
                <a:spcBef>
                  <a:spcPct val="0"/>
                </a:spcBef>
              </a:pPr>
              <a:r>
                <a:rPr lang="en-US" sz="3579" b="1">
                  <a:solidFill>
                    <a:srgbClr val="000000"/>
                  </a:solidFill>
                  <a:latin typeface="PODIUM Soft Heavy"/>
                  <a:ea typeface="PODIUM Soft Heavy"/>
                  <a:cs typeface="PODIUM Soft Heavy"/>
                  <a:sym typeface="PODIUM Soft Heavy"/>
                </a:rPr>
                <a:t>VOICE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5271937" y="4766295"/>
            <a:ext cx="2631948" cy="1476621"/>
            <a:chOff x="0" y="0"/>
            <a:chExt cx="3509264" cy="1968828"/>
          </a:xfrm>
        </p:grpSpPr>
        <p:sp>
          <p:nvSpPr>
            <p:cNvPr id="16" name="TextBox 16"/>
            <p:cNvSpPr txBox="1"/>
            <p:nvPr/>
          </p:nvSpPr>
          <p:spPr>
            <a:xfrm>
              <a:off x="139311" y="-38100"/>
              <a:ext cx="3245298" cy="20069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27"/>
                </a:lnSpc>
                <a:spcBef>
                  <a:spcPct val="0"/>
                </a:spcBef>
              </a:pPr>
              <a:r>
                <a:rPr lang="en-US" sz="2019" b="1">
                  <a:solidFill>
                    <a:srgbClr val="00000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You </a:t>
              </a:r>
            </a:p>
            <a:p>
              <a:pPr algn="ctr">
                <a:lnSpc>
                  <a:spcPts val="3231"/>
                </a:lnSpc>
                <a:spcBef>
                  <a:spcPct val="0"/>
                </a:spcBef>
              </a:pPr>
              <a:endParaRPr lang="en-US" sz="2019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endParaRPr>
            </a:p>
            <a:p>
              <a:pPr algn="ctr">
                <a:lnSpc>
                  <a:spcPts val="3231"/>
                </a:lnSpc>
                <a:spcBef>
                  <a:spcPct val="0"/>
                </a:spcBef>
              </a:pPr>
              <a:r>
                <a:rPr lang="en-US" sz="2308" b="1">
                  <a:solidFill>
                    <a:srgbClr val="00000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 </a:t>
              </a:r>
            </a:p>
            <a:p>
              <a:pPr algn="ctr">
                <a:lnSpc>
                  <a:spcPts val="2827"/>
                </a:lnSpc>
                <a:spcBef>
                  <a:spcPct val="0"/>
                </a:spcBef>
              </a:pPr>
              <a:r>
                <a:rPr lang="en-US" sz="2019" b="1">
                  <a:solidFill>
                    <a:srgbClr val="00000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for good ideas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458017"/>
              <a:ext cx="3509264" cy="10540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31"/>
                </a:lnSpc>
              </a:pPr>
              <a:r>
                <a:rPr lang="en-US" sz="2308" b="1">
                  <a:solidFill>
                    <a:srgbClr val="000000"/>
                  </a:solidFill>
                  <a:latin typeface="PODIUM Soft Heavy"/>
                  <a:ea typeface="PODIUM Soft Heavy"/>
                  <a:cs typeface="PODIUM Soft Heavy"/>
                  <a:sym typeface="PODIUM Soft Heavy"/>
                </a:rPr>
                <a:t>BUILD </a:t>
              </a:r>
            </a:p>
            <a:p>
              <a:pPr algn="ctr">
                <a:lnSpc>
                  <a:spcPts val="3231"/>
                </a:lnSpc>
                <a:spcBef>
                  <a:spcPct val="0"/>
                </a:spcBef>
              </a:pPr>
              <a:r>
                <a:rPr lang="en-US" sz="2308" b="1">
                  <a:solidFill>
                    <a:srgbClr val="000000"/>
                  </a:solidFill>
                  <a:latin typeface="PODIUM Soft Heavy"/>
                  <a:ea typeface="PODIUM Soft Heavy"/>
                  <a:cs typeface="PODIUM Soft Heavy"/>
                  <a:sym typeface="PODIUM Soft Heavy"/>
                </a:rPr>
                <a:t>SUPPORT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5181715" y="7288135"/>
            <a:ext cx="2812392" cy="1454971"/>
            <a:chOff x="0" y="0"/>
            <a:chExt cx="3749856" cy="1939962"/>
          </a:xfrm>
        </p:grpSpPr>
        <p:sp>
          <p:nvSpPr>
            <p:cNvPr id="19" name="TextBox 19"/>
            <p:cNvSpPr txBox="1"/>
            <p:nvPr/>
          </p:nvSpPr>
          <p:spPr>
            <a:xfrm>
              <a:off x="0" y="-47625"/>
              <a:ext cx="3749856" cy="19875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5"/>
                </a:lnSpc>
                <a:spcBef>
                  <a:spcPct val="0"/>
                </a:spcBef>
              </a:pPr>
              <a:r>
                <a:rPr lang="en-US" sz="1989" b="1" dirty="0">
                  <a:solidFill>
                    <a:srgbClr val="00000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You </a:t>
              </a:r>
            </a:p>
            <a:p>
              <a:pPr algn="ctr">
                <a:lnSpc>
                  <a:spcPts val="3183"/>
                </a:lnSpc>
                <a:spcBef>
                  <a:spcPct val="0"/>
                </a:spcBef>
              </a:pPr>
              <a:endParaRPr lang="en-US" sz="1989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endParaRPr>
            </a:p>
            <a:p>
              <a:pPr algn="ctr">
                <a:lnSpc>
                  <a:spcPts val="3183"/>
                </a:lnSpc>
                <a:spcBef>
                  <a:spcPct val="0"/>
                </a:spcBef>
              </a:pPr>
              <a:endParaRPr lang="en-US" sz="1989" b="1" dirty="0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endParaRPr>
            </a:p>
            <a:p>
              <a:pPr algn="ctr">
                <a:lnSpc>
                  <a:spcPts val="2785"/>
                </a:lnSpc>
                <a:spcBef>
                  <a:spcPct val="0"/>
                </a:spcBef>
              </a:pPr>
              <a:r>
                <a:rPr lang="en-US" sz="1989" b="1" dirty="0">
                  <a:solidFill>
                    <a:srgbClr val="000000"/>
                  </a:solidFill>
                  <a:latin typeface="PODIUM Sharp Bold"/>
                  <a:ea typeface="PODIUM Sharp Bold"/>
                  <a:cs typeface="PODIUM Sharp Bold"/>
                  <a:sym typeface="PODIUM Sharp Bold"/>
                </a:rPr>
                <a:t>who’s in charge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13425" y="439532"/>
              <a:ext cx="2610735" cy="10392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83"/>
                </a:lnSpc>
              </a:pPr>
              <a:r>
                <a:rPr lang="en-US" sz="2274" b="1">
                  <a:solidFill>
                    <a:srgbClr val="000000"/>
                  </a:solidFill>
                  <a:latin typeface="PODIUM Soft Heavy"/>
                  <a:ea typeface="PODIUM Soft Heavy"/>
                  <a:cs typeface="PODIUM Soft Heavy"/>
                  <a:sym typeface="PODIUM Soft Heavy"/>
                </a:rPr>
                <a:t>HELP</a:t>
              </a:r>
            </a:p>
            <a:p>
              <a:pPr algn="ctr">
                <a:lnSpc>
                  <a:spcPts val="3183"/>
                </a:lnSpc>
                <a:spcBef>
                  <a:spcPct val="0"/>
                </a:spcBef>
              </a:pPr>
              <a:r>
                <a:rPr lang="en-US" sz="2274" b="1">
                  <a:solidFill>
                    <a:srgbClr val="000000"/>
                  </a:solidFill>
                  <a:latin typeface="PODIUM Soft Heavy"/>
                  <a:ea typeface="PODIUM Soft Heavy"/>
                  <a:cs typeface="PODIUM Soft Heavy"/>
                  <a:sym typeface="PODIUM Soft Heavy"/>
                </a:rPr>
                <a:t>DECIDE</a:t>
              </a: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1713669" y="2749621"/>
            <a:ext cx="1147166" cy="13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1"/>
              </a:lnSpc>
            </a:pPr>
            <a:r>
              <a:rPr lang="en-US" sz="8001" b="1">
                <a:solidFill>
                  <a:srgbClr val="000000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1.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597002" y="4855466"/>
            <a:ext cx="1147166" cy="13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1"/>
              </a:lnSpc>
            </a:pPr>
            <a:r>
              <a:rPr lang="en-US" sz="8001" b="1">
                <a:solidFill>
                  <a:srgbClr val="000000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2.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597002" y="7355657"/>
            <a:ext cx="1147166" cy="13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1"/>
              </a:lnSpc>
            </a:pPr>
            <a:r>
              <a:rPr lang="en-US" sz="8001" b="1" dirty="0">
                <a:solidFill>
                  <a:srgbClr val="000000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3.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-36002" y="9313530"/>
            <a:ext cx="18013229" cy="920705"/>
            <a:chOff x="0" y="0"/>
            <a:chExt cx="24881689" cy="903964"/>
          </a:xfrm>
        </p:grpSpPr>
        <p:sp>
          <p:nvSpPr>
            <p:cNvPr id="25" name="Freeform 25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6" name="Freeform 26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28" name="Freeform 28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" y="52765"/>
            <a:ext cx="18287996" cy="2014900"/>
            <a:chOff x="0" y="0"/>
            <a:chExt cx="2883406" cy="315567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883406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2" name="Freeform 32"/>
          <p:cNvSpPr/>
          <p:nvPr/>
        </p:nvSpPr>
        <p:spPr>
          <a:xfrm>
            <a:off x="15544800" y="309003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33" name="TextBox 33"/>
          <p:cNvSpPr txBox="1"/>
          <p:nvPr/>
        </p:nvSpPr>
        <p:spPr>
          <a:xfrm>
            <a:off x="472956" y="748505"/>
            <a:ext cx="13185462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Reasons to Participate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972" y="-92865"/>
            <a:ext cx="18272056" cy="10320722"/>
          </a:xfrm>
          <a:custGeom>
            <a:avLst/>
            <a:gdLst/>
            <a:ahLst/>
            <a:cxnLst/>
            <a:rect l="l" t="t" r="r" b="b"/>
            <a:pathLst>
              <a:path w="18288000" h="13235187">
                <a:moveTo>
                  <a:pt x="0" y="0"/>
                </a:moveTo>
                <a:lnTo>
                  <a:pt x="18288000" y="0"/>
                </a:lnTo>
                <a:lnTo>
                  <a:pt x="18288000" y="13235187"/>
                </a:lnTo>
                <a:lnTo>
                  <a:pt x="0" y="132351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9999"/>
            </a:blip>
            <a:stretch>
              <a:fillRect r="-8503"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3" name="Group 3"/>
          <p:cNvGrpSpPr/>
          <p:nvPr/>
        </p:nvGrpSpPr>
        <p:grpSpPr>
          <a:xfrm>
            <a:off x="88673" y="9245575"/>
            <a:ext cx="18288000" cy="1143687"/>
            <a:chOff x="0" y="0"/>
            <a:chExt cx="4816593" cy="30121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028700" y="2860081"/>
            <a:ext cx="1292396" cy="1156695"/>
          </a:xfrm>
          <a:custGeom>
            <a:avLst/>
            <a:gdLst/>
            <a:ahLst/>
            <a:cxnLst/>
            <a:rect l="l" t="t" r="r" b="b"/>
            <a:pathLst>
              <a:path w="1292396" h="1156695">
                <a:moveTo>
                  <a:pt x="0" y="0"/>
                </a:moveTo>
                <a:lnTo>
                  <a:pt x="1292396" y="0"/>
                </a:lnTo>
                <a:lnTo>
                  <a:pt x="1292396" y="1156695"/>
                </a:lnTo>
                <a:lnTo>
                  <a:pt x="0" y="115669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7" name="Freeform 7"/>
          <p:cNvSpPr/>
          <p:nvPr/>
        </p:nvSpPr>
        <p:spPr>
          <a:xfrm>
            <a:off x="793083" y="4985515"/>
            <a:ext cx="1763630" cy="1781444"/>
          </a:xfrm>
          <a:custGeom>
            <a:avLst/>
            <a:gdLst/>
            <a:ahLst/>
            <a:cxnLst/>
            <a:rect l="l" t="t" r="r" b="b"/>
            <a:pathLst>
              <a:path w="1763630" h="1781444">
                <a:moveTo>
                  <a:pt x="0" y="0"/>
                </a:moveTo>
                <a:lnTo>
                  <a:pt x="1763630" y="0"/>
                </a:lnTo>
                <a:lnTo>
                  <a:pt x="1763630" y="1781444"/>
                </a:lnTo>
                <a:lnTo>
                  <a:pt x="0" y="178144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8" name="Group 8"/>
          <p:cNvGrpSpPr/>
          <p:nvPr/>
        </p:nvGrpSpPr>
        <p:grpSpPr>
          <a:xfrm>
            <a:off x="60835" y="9415850"/>
            <a:ext cx="18227165" cy="662181"/>
            <a:chOff x="0" y="0"/>
            <a:chExt cx="24881689" cy="903964"/>
          </a:xfrm>
        </p:grpSpPr>
        <p:sp>
          <p:nvSpPr>
            <p:cNvPr id="9" name="Freeform 9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3" name="Freeform 13"/>
          <p:cNvSpPr/>
          <p:nvPr/>
        </p:nvSpPr>
        <p:spPr>
          <a:xfrm>
            <a:off x="793083" y="7155998"/>
            <a:ext cx="1660710" cy="1660710"/>
          </a:xfrm>
          <a:custGeom>
            <a:avLst/>
            <a:gdLst/>
            <a:ahLst/>
            <a:cxnLst/>
            <a:rect l="l" t="t" r="r" b="b"/>
            <a:pathLst>
              <a:path w="1660710" h="1660710">
                <a:moveTo>
                  <a:pt x="0" y="0"/>
                </a:moveTo>
                <a:lnTo>
                  <a:pt x="1660710" y="0"/>
                </a:lnTo>
                <a:lnTo>
                  <a:pt x="1660710" y="1660710"/>
                </a:lnTo>
                <a:lnTo>
                  <a:pt x="0" y="166071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4" name="TextBox 14"/>
          <p:cNvSpPr txBox="1"/>
          <p:nvPr/>
        </p:nvSpPr>
        <p:spPr>
          <a:xfrm>
            <a:off x="3115647" y="2381324"/>
            <a:ext cx="1475225" cy="93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02"/>
              </a:lnSpc>
              <a:spcBef>
                <a:spcPct val="0"/>
              </a:spcBef>
            </a:pPr>
            <a:r>
              <a:rPr lang="en-US" sz="5358" i="1">
                <a:solidFill>
                  <a:srgbClr val="000000"/>
                </a:solidFill>
                <a:latin typeface="PODIUM Sharp Italics"/>
                <a:ea typeface="PODIUM Sharp Italics"/>
                <a:cs typeface="PODIUM Sharp Italics"/>
                <a:sym typeface="PODIUM Sharp Italics"/>
              </a:rPr>
              <a:t>Enrol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963247" y="4721849"/>
            <a:ext cx="8482991" cy="93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7502"/>
              </a:lnSpc>
              <a:spcBef>
                <a:spcPct val="0"/>
              </a:spcBef>
            </a:pPr>
            <a:r>
              <a:rPr lang="en-US" sz="5358" i="1">
                <a:solidFill>
                  <a:srgbClr val="000000"/>
                </a:solidFill>
                <a:latin typeface="PODIUM Sharp Italics"/>
                <a:ea typeface="PODIUM Sharp Italics"/>
                <a:cs typeface="PODIUM Sharp Italics"/>
                <a:sym typeface="PODIUM Sharp Italics"/>
              </a:rPr>
              <a:t>Know your ideologies and values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963247" y="6945071"/>
            <a:ext cx="7201550" cy="93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7502"/>
              </a:lnSpc>
              <a:spcBef>
                <a:spcPct val="0"/>
              </a:spcBef>
            </a:pPr>
            <a:r>
              <a:rPr lang="en-US" sz="5358" i="1">
                <a:solidFill>
                  <a:srgbClr val="000000"/>
                </a:solidFill>
                <a:latin typeface="PODIUM Sharp Italics"/>
                <a:ea typeface="PODIUM Sharp Italics"/>
                <a:cs typeface="PODIUM Sharp Italics"/>
                <a:sym typeface="PODIUM Sharp Italics"/>
              </a:rPr>
              <a:t>Vote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115647" y="3369159"/>
            <a:ext cx="15275195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To vote, you need to </a:t>
            </a:r>
            <a:r>
              <a:rPr lang="en-US" sz="3000" dirty="0" err="1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enrol</a:t>
            </a: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.  You can get ready and </a:t>
            </a:r>
            <a:r>
              <a:rPr lang="en-US" sz="3000" dirty="0" err="1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enrol</a:t>
            </a: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 from 17 years old.</a:t>
            </a:r>
          </a:p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If you are under 17, get prepared. Encourage your friends and family to </a:t>
            </a:r>
            <a:r>
              <a:rPr lang="en-US" sz="3000" dirty="0" err="1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enrol</a:t>
            </a: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.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963247" y="5709684"/>
            <a:ext cx="13675817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At every age, have conversations, find out information and implications. Work out where you stand.  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115647" y="7932906"/>
            <a:ext cx="15164381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18+ work out the parties that share your want for the world and participate in voting.</a:t>
            </a:r>
          </a:p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Under 18? Encourage friends and family to use their civic power to vote. Influence.</a:t>
            </a:r>
          </a:p>
        </p:txBody>
      </p:sp>
      <p:grpSp>
        <p:nvGrpSpPr>
          <p:cNvPr id="20" name="Group 20"/>
          <p:cNvGrpSpPr/>
          <p:nvPr/>
        </p:nvGrpSpPr>
        <p:grpSpPr>
          <a:xfrm>
            <a:off x="-97964" y="0"/>
            <a:ext cx="18474633" cy="2021910"/>
            <a:chOff x="0" y="0"/>
            <a:chExt cx="2883406" cy="315567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883406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3" name="Freeform 23"/>
          <p:cNvSpPr/>
          <p:nvPr/>
        </p:nvSpPr>
        <p:spPr>
          <a:xfrm>
            <a:off x="15598956" y="545722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4" name="TextBox 24"/>
          <p:cNvSpPr txBox="1"/>
          <p:nvPr/>
        </p:nvSpPr>
        <p:spPr>
          <a:xfrm>
            <a:off x="88673" y="217972"/>
            <a:ext cx="15261639" cy="1660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How to Participate</a:t>
            </a:r>
          </a:p>
          <a:p>
            <a:pPr algn="l">
              <a:lnSpc>
                <a:spcPts val="4200"/>
              </a:lnSpc>
            </a:pPr>
            <a:r>
              <a:rPr lang="en-US" sz="3000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Being part of the game is what matters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8846" y="246179"/>
            <a:ext cx="18336846" cy="10040821"/>
          </a:xfrm>
          <a:custGeom>
            <a:avLst/>
            <a:gdLst/>
            <a:ahLst/>
            <a:cxnLst/>
            <a:rect l="l" t="t" r="r" b="b"/>
            <a:pathLst>
              <a:path w="19843092" h="13235187">
                <a:moveTo>
                  <a:pt x="0" y="0"/>
                </a:moveTo>
                <a:lnTo>
                  <a:pt x="19843092" y="0"/>
                </a:lnTo>
                <a:lnTo>
                  <a:pt x="19843092" y="13235187"/>
                </a:lnTo>
                <a:lnTo>
                  <a:pt x="0" y="132351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</a:blip>
            <a:stretch>
              <a:fillRect/>
            </a:stretch>
          </a:blipFill>
        </p:spPr>
        <p:txBody>
          <a:bodyPr/>
          <a:lstStyle/>
          <a:p>
            <a:r>
              <a:rPr lang="en-US" b="1">
                <a:latin typeface="PODIUM Sharp Bold"/>
                <a:ea typeface="PODIUM Sharp Bold"/>
                <a:cs typeface="PODIUM Sharp Bold"/>
                <a:sym typeface="PODIUM Sharp Bold"/>
              </a:rPr>
              <a:t>Activate Yourselves</a:t>
            </a:r>
            <a:endParaRPr lang="en-NZ"/>
          </a:p>
        </p:txBody>
      </p:sp>
      <p:grpSp>
        <p:nvGrpSpPr>
          <p:cNvPr id="4" name="Group 4"/>
          <p:cNvGrpSpPr/>
          <p:nvPr/>
        </p:nvGrpSpPr>
        <p:grpSpPr>
          <a:xfrm>
            <a:off x="0" y="9062495"/>
            <a:ext cx="18288000" cy="1224506"/>
            <a:chOff x="0" y="0"/>
            <a:chExt cx="4816593" cy="30121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95247" y="9342979"/>
            <a:ext cx="18092754" cy="908572"/>
            <a:chOff x="0" y="0"/>
            <a:chExt cx="24881689" cy="903964"/>
          </a:xfrm>
        </p:grpSpPr>
        <p:sp>
          <p:nvSpPr>
            <p:cNvPr id="8" name="Freeform 8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17" name="Group 13">
            <a:extLst>
              <a:ext uri="{FF2B5EF4-FFF2-40B4-BE49-F238E27FC236}">
                <a16:creationId xmlns:a16="http://schemas.microsoft.com/office/drawing/2014/main" id="{B0B6CAE7-4CCB-B9E1-E3AE-86C0E5710D70}"/>
              </a:ext>
            </a:extLst>
          </p:cNvPr>
          <p:cNvGrpSpPr/>
          <p:nvPr/>
        </p:nvGrpSpPr>
        <p:grpSpPr>
          <a:xfrm>
            <a:off x="-97696" y="-16835"/>
            <a:ext cx="18385692" cy="2000331"/>
            <a:chOff x="0" y="0"/>
            <a:chExt cx="2883406" cy="315567"/>
          </a:xfrm>
        </p:grpSpPr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7B4E8C2B-1466-57A6-1787-FC7839DAB550}"/>
                </a:ext>
              </a:extLst>
            </p:cNvPr>
            <p:cNvSpPr/>
            <p:nvPr/>
          </p:nvSpPr>
          <p:spPr>
            <a:xfrm>
              <a:off x="0" y="0"/>
              <a:ext cx="2883406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9" name="TextBox 15">
              <a:extLst>
                <a:ext uri="{FF2B5EF4-FFF2-40B4-BE49-F238E27FC236}">
                  <a16:creationId xmlns:a16="http://schemas.microsoft.com/office/drawing/2014/main" id="{910B1694-D517-BFDC-1CDC-AB301E995428}"/>
                </a:ext>
              </a:extLst>
            </p:cNvPr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3BC8B4E-9EE8-AE63-43B4-34DC7C4EEB79}"/>
              </a:ext>
            </a:extLst>
          </p:cNvPr>
          <p:cNvSpPr txBox="1"/>
          <p:nvPr/>
        </p:nvSpPr>
        <p:spPr>
          <a:xfrm>
            <a:off x="5844843" y="6461721"/>
            <a:ext cx="13542970" cy="2280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9162"/>
              </a:lnSpc>
            </a:pPr>
            <a:br>
              <a:rPr lang="en-US" sz="4800" b="1" dirty="0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</a:br>
            <a:r>
              <a:rPr lang="en-US" sz="4800" b="1" dirty="0">
                <a:latin typeface="PODIUM Sharp Bold"/>
                <a:ea typeface="PODIUM Sharp Bold"/>
                <a:cs typeface="PODIUM Sharp Bold"/>
                <a:sym typeface="PODIUM Sharp Bold"/>
              </a:rPr>
              <a:t>Activate Yourselves</a:t>
            </a:r>
          </a:p>
        </p:txBody>
      </p:sp>
      <p:sp>
        <p:nvSpPr>
          <p:cNvPr id="21" name="Freeform 16">
            <a:extLst>
              <a:ext uri="{FF2B5EF4-FFF2-40B4-BE49-F238E27FC236}">
                <a16:creationId xmlns:a16="http://schemas.microsoft.com/office/drawing/2014/main" id="{A82C57E6-6571-0E8C-54E1-2C47F11C773B}"/>
              </a:ext>
            </a:extLst>
          </p:cNvPr>
          <p:cNvSpPr/>
          <p:nvPr/>
        </p:nvSpPr>
        <p:spPr>
          <a:xfrm>
            <a:off x="15714446" y="264658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6676C7-6748-23A7-A033-D6AD3F17875F}"/>
              </a:ext>
            </a:extLst>
          </p:cNvPr>
          <p:cNvSpPr txBox="1"/>
          <p:nvPr/>
        </p:nvSpPr>
        <p:spPr>
          <a:xfrm>
            <a:off x="2897542" y="703608"/>
            <a:ext cx="1262970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Time To Experience in Action</a:t>
            </a:r>
            <a:endParaRPr lang="en-NZ" sz="1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75599" y="459296"/>
            <a:ext cx="10023283" cy="10094405"/>
            <a:chOff x="0" y="0"/>
            <a:chExt cx="13706774" cy="12700000"/>
          </a:xfrm>
        </p:grpSpPr>
        <p:sp>
          <p:nvSpPr>
            <p:cNvPr id="3" name="Freeform 3"/>
            <p:cNvSpPr/>
            <p:nvPr/>
          </p:nvSpPr>
          <p:spPr>
            <a:xfrm>
              <a:off x="136254" y="857250"/>
              <a:ext cx="13368600" cy="11506076"/>
            </a:xfrm>
            <a:custGeom>
              <a:avLst/>
              <a:gdLst/>
              <a:ahLst/>
              <a:cxnLst/>
              <a:rect l="l" t="t" r="r" b="b"/>
              <a:pathLst>
                <a:path w="13368600" h="11506076">
                  <a:moveTo>
                    <a:pt x="10808605" y="938530"/>
                  </a:moveTo>
                  <a:cubicBezTo>
                    <a:pt x="9524280" y="189230"/>
                    <a:pt x="9180240" y="154940"/>
                    <a:pt x="7671124" y="0"/>
                  </a:cubicBezTo>
                  <a:cubicBezTo>
                    <a:pt x="4211535" y="38100"/>
                    <a:pt x="1407129" y="1889760"/>
                    <a:pt x="321552" y="4933950"/>
                  </a:cubicBezTo>
                  <a:cubicBezTo>
                    <a:pt x="-49901" y="5975350"/>
                    <a:pt x="-147684" y="7139940"/>
                    <a:pt x="287285" y="8159750"/>
                  </a:cubicBezTo>
                  <a:cubicBezTo>
                    <a:pt x="860228" y="9499600"/>
                    <a:pt x="2284362" y="10407650"/>
                    <a:pt x="3789366" y="10773410"/>
                  </a:cubicBezTo>
                  <a:cubicBezTo>
                    <a:pt x="5294370" y="11140440"/>
                    <a:pt x="6951518" y="11644630"/>
                    <a:pt x="8494901" y="11470640"/>
                  </a:cubicBezTo>
                  <a:cubicBezTo>
                    <a:pt x="9698356" y="11334750"/>
                    <a:pt x="10900441" y="10519410"/>
                    <a:pt x="11800975" y="9767570"/>
                  </a:cubicBezTo>
                  <a:cubicBezTo>
                    <a:pt x="12398590" y="9268460"/>
                    <a:pt x="12771415" y="8576310"/>
                    <a:pt x="13020878" y="7867650"/>
                  </a:cubicBezTo>
                  <a:cubicBezTo>
                    <a:pt x="13868970" y="5401310"/>
                    <a:pt x="13178507" y="2322830"/>
                    <a:pt x="10808605" y="938530"/>
                  </a:cubicBezTo>
                  <a:close/>
                </a:path>
              </a:pathLst>
            </a:custGeom>
            <a:blipFill>
              <a:blip r:embed="rId2"/>
              <a:stretch>
                <a:fillRect l="-11477" r="-11477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4586264" y="9410950"/>
            <a:ext cx="4508892" cy="668755"/>
          </a:xfrm>
          <a:custGeom>
            <a:avLst/>
            <a:gdLst/>
            <a:ahLst/>
            <a:cxnLst/>
            <a:rect l="l" t="t" r="r" b="b"/>
            <a:pathLst>
              <a:path w="4508892" h="668755">
                <a:moveTo>
                  <a:pt x="0" y="0"/>
                </a:moveTo>
                <a:lnTo>
                  <a:pt x="4508891" y="0"/>
                </a:lnTo>
                <a:lnTo>
                  <a:pt x="4508891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8" name="Freeform 8"/>
          <p:cNvSpPr/>
          <p:nvPr/>
        </p:nvSpPr>
        <p:spPr>
          <a:xfrm>
            <a:off x="-186633" y="9410950"/>
            <a:ext cx="4680086" cy="668755"/>
          </a:xfrm>
          <a:custGeom>
            <a:avLst/>
            <a:gdLst/>
            <a:ahLst/>
            <a:cxnLst/>
            <a:rect l="l" t="t" r="r" b="b"/>
            <a:pathLst>
              <a:path w="4680086" h="668755">
                <a:moveTo>
                  <a:pt x="0" y="0"/>
                </a:moveTo>
                <a:lnTo>
                  <a:pt x="4680086" y="0"/>
                </a:lnTo>
                <a:lnTo>
                  <a:pt x="4680086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9" name="Freeform 9"/>
          <p:cNvSpPr/>
          <p:nvPr/>
        </p:nvSpPr>
        <p:spPr>
          <a:xfrm>
            <a:off x="13965742" y="9410950"/>
            <a:ext cx="4508892" cy="668755"/>
          </a:xfrm>
          <a:custGeom>
            <a:avLst/>
            <a:gdLst/>
            <a:ahLst/>
            <a:cxnLst/>
            <a:rect l="l" t="t" r="r" b="b"/>
            <a:pathLst>
              <a:path w="4508892" h="668755">
                <a:moveTo>
                  <a:pt x="0" y="0"/>
                </a:moveTo>
                <a:lnTo>
                  <a:pt x="4508891" y="0"/>
                </a:lnTo>
                <a:lnTo>
                  <a:pt x="4508891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0" name="Freeform 10"/>
          <p:cNvSpPr/>
          <p:nvPr/>
        </p:nvSpPr>
        <p:spPr>
          <a:xfrm>
            <a:off x="9190405" y="9401732"/>
            <a:ext cx="4680086" cy="668755"/>
          </a:xfrm>
          <a:custGeom>
            <a:avLst/>
            <a:gdLst/>
            <a:ahLst/>
            <a:cxnLst/>
            <a:rect l="l" t="t" r="r" b="b"/>
            <a:pathLst>
              <a:path w="4680086" h="668755">
                <a:moveTo>
                  <a:pt x="0" y="0"/>
                </a:moveTo>
                <a:lnTo>
                  <a:pt x="4680087" y="0"/>
                </a:lnTo>
                <a:lnTo>
                  <a:pt x="4680087" y="668756"/>
                </a:lnTo>
                <a:lnTo>
                  <a:pt x="0" y="66875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11" name="Group 11"/>
          <p:cNvGrpSpPr/>
          <p:nvPr/>
        </p:nvGrpSpPr>
        <p:grpSpPr>
          <a:xfrm>
            <a:off x="1" y="0"/>
            <a:ext cx="18287999" cy="2021910"/>
            <a:chOff x="0" y="0"/>
            <a:chExt cx="2883406" cy="31556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883406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15602942" y="292283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5" name="TextBox 15"/>
          <p:cNvSpPr txBox="1"/>
          <p:nvPr/>
        </p:nvSpPr>
        <p:spPr>
          <a:xfrm>
            <a:off x="505880" y="216513"/>
            <a:ext cx="14912918" cy="16980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The Ultimate </a:t>
            </a:r>
            <a:r>
              <a:rPr lang="en-US" sz="6544" b="1" dirty="0" err="1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Equaliser</a:t>
            </a:r>
            <a:endParaRPr lang="en-US" sz="6544" b="1" dirty="0">
              <a:solidFill>
                <a:srgbClr val="FFFFFF"/>
              </a:solidFill>
              <a:latin typeface="PODIUM Sharp Bold"/>
              <a:ea typeface="PODIUM Sharp Bold"/>
              <a:cs typeface="PODIUM Sharp Bold"/>
              <a:sym typeface="PODIUM Sharp Bold"/>
            </a:endParaRPr>
          </a:p>
          <a:p>
            <a:pPr algn="l">
              <a:lnSpc>
                <a:spcPts val="4200"/>
              </a:lnSpc>
            </a:pPr>
            <a:r>
              <a:rPr lang="en-US" sz="3000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The equal ticket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2523460"/>
            <a:ext cx="7772400" cy="5889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In Aotearoa New Zealand, every </a:t>
            </a:r>
            <a:b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</a:b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eligible person gets one vote, and </a:t>
            </a:r>
            <a:b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</a:b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every vote counts exactly the same.             </a:t>
            </a:r>
          </a:p>
          <a:p>
            <a:pPr algn="r">
              <a:lnSpc>
                <a:spcPts val="2100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It doesn't matter if you're rich or poor,          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 famous or unknown, young or old. </a:t>
            </a:r>
            <a:b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</a:b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Everyone gets one vote.           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Everyone is important.                  </a:t>
            </a:r>
          </a:p>
          <a:p>
            <a:pPr algn="r">
              <a:lnSpc>
                <a:spcPts val="2100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That's what makes voting the ultimate        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 err="1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equaliser</a:t>
            </a: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. One person. One vote.      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Equal value.        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09447EC-9EC3-F58C-0DEC-02E618856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9476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4809" y="582085"/>
            <a:ext cx="18312809" cy="9704915"/>
          </a:xfrm>
          <a:custGeom>
            <a:avLst/>
            <a:gdLst/>
            <a:ahLst/>
            <a:cxnLst/>
            <a:rect l="l" t="t" r="r" b="b"/>
            <a:pathLst>
              <a:path w="19843092" h="13235187">
                <a:moveTo>
                  <a:pt x="0" y="0"/>
                </a:moveTo>
                <a:lnTo>
                  <a:pt x="19843092" y="0"/>
                </a:lnTo>
                <a:lnTo>
                  <a:pt x="19843092" y="13235187"/>
                </a:lnTo>
                <a:lnTo>
                  <a:pt x="0" y="132351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4" name="Group 4"/>
          <p:cNvGrpSpPr/>
          <p:nvPr/>
        </p:nvGrpSpPr>
        <p:grpSpPr>
          <a:xfrm>
            <a:off x="-24424" y="9143313"/>
            <a:ext cx="18312424" cy="1099649"/>
            <a:chOff x="0" y="0"/>
            <a:chExt cx="4816593" cy="30121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0" y="9439903"/>
            <a:ext cx="17954625" cy="677973"/>
            <a:chOff x="0" y="0"/>
            <a:chExt cx="24881689" cy="903964"/>
          </a:xfrm>
        </p:grpSpPr>
        <p:sp>
          <p:nvSpPr>
            <p:cNvPr id="8" name="Freeform 8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305851" y="6042306"/>
            <a:ext cx="17648774" cy="1730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Right now, it's just a piece of paper. It doesn't change </a:t>
            </a:r>
          </a:p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anything by itself.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0" y="-4297"/>
            <a:ext cx="18312421" cy="2280063"/>
            <a:chOff x="0" y="0"/>
            <a:chExt cx="2854277" cy="48029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854277" cy="480290"/>
            </a:xfrm>
            <a:custGeom>
              <a:avLst/>
              <a:gdLst/>
              <a:ahLst/>
              <a:cxnLst/>
              <a:rect l="l" t="t" r="r" b="b"/>
              <a:pathLst>
                <a:path w="2854277" h="480290">
                  <a:moveTo>
                    <a:pt x="0" y="0"/>
                  </a:moveTo>
                  <a:lnTo>
                    <a:pt x="2854277" y="0"/>
                  </a:lnTo>
                  <a:lnTo>
                    <a:pt x="2854277" y="480290"/>
                  </a:lnTo>
                  <a:lnTo>
                    <a:pt x="0" y="480290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2854277" cy="508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Freeform 14">
            <a:extLst>
              <a:ext uri="{FF2B5EF4-FFF2-40B4-BE49-F238E27FC236}">
                <a16:creationId xmlns:a16="http://schemas.microsoft.com/office/drawing/2014/main" id="{075F4D43-44C0-52B4-1DE2-789E242CB803}"/>
              </a:ext>
            </a:extLst>
          </p:cNvPr>
          <p:cNvSpPr/>
          <p:nvPr/>
        </p:nvSpPr>
        <p:spPr>
          <a:xfrm>
            <a:off x="15585988" y="678294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265DE77-3E6D-4B3A-6613-D03274232C52}"/>
              </a:ext>
            </a:extLst>
          </p:cNvPr>
          <p:cNvSpPr txBox="1"/>
          <p:nvPr/>
        </p:nvSpPr>
        <p:spPr>
          <a:xfrm>
            <a:off x="1977199" y="169124"/>
            <a:ext cx="14558201" cy="1933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7697"/>
              </a:lnSpc>
            </a:pPr>
            <a:r>
              <a:rPr lang="en-US" sz="4400" b="1" dirty="0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Imagine someone hands you a ticket and says, "This is your voice."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534400" y="-800100"/>
            <a:ext cx="9971441" cy="11677856"/>
            <a:chOff x="0" y="0"/>
            <a:chExt cx="13706774" cy="12700000"/>
          </a:xfrm>
        </p:grpSpPr>
        <p:sp>
          <p:nvSpPr>
            <p:cNvPr id="3" name="Freeform 3"/>
            <p:cNvSpPr/>
            <p:nvPr/>
          </p:nvSpPr>
          <p:spPr>
            <a:xfrm>
              <a:off x="136254" y="857250"/>
              <a:ext cx="13368600" cy="11506076"/>
            </a:xfrm>
            <a:custGeom>
              <a:avLst/>
              <a:gdLst/>
              <a:ahLst/>
              <a:cxnLst/>
              <a:rect l="l" t="t" r="r" b="b"/>
              <a:pathLst>
                <a:path w="13368600" h="11506076">
                  <a:moveTo>
                    <a:pt x="10808605" y="938530"/>
                  </a:moveTo>
                  <a:cubicBezTo>
                    <a:pt x="9524280" y="189230"/>
                    <a:pt x="9180240" y="154940"/>
                    <a:pt x="7671124" y="0"/>
                  </a:cubicBezTo>
                  <a:cubicBezTo>
                    <a:pt x="4211535" y="38100"/>
                    <a:pt x="1407129" y="1889760"/>
                    <a:pt x="321552" y="4933950"/>
                  </a:cubicBezTo>
                  <a:cubicBezTo>
                    <a:pt x="-49901" y="5975350"/>
                    <a:pt x="-147684" y="7139940"/>
                    <a:pt x="287285" y="8159750"/>
                  </a:cubicBezTo>
                  <a:cubicBezTo>
                    <a:pt x="860228" y="9499600"/>
                    <a:pt x="2284362" y="10407650"/>
                    <a:pt x="3789366" y="10773410"/>
                  </a:cubicBezTo>
                  <a:cubicBezTo>
                    <a:pt x="5294370" y="11140440"/>
                    <a:pt x="6951518" y="11644630"/>
                    <a:pt x="8494901" y="11470640"/>
                  </a:cubicBezTo>
                  <a:cubicBezTo>
                    <a:pt x="9698356" y="11334750"/>
                    <a:pt x="10900441" y="10519410"/>
                    <a:pt x="11800975" y="9767570"/>
                  </a:cubicBezTo>
                  <a:cubicBezTo>
                    <a:pt x="12398590" y="9268460"/>
                    <a:pt x="12771415" y="8576310"/>
                    <a:pt x="13020878" y="7867650"/>
                  </a:cubicBezTo>
                  <a:cubicBezTo>
                    <a:pt x="13868970" y="5401310"/>
                    <a:pt x="13178507" y="2322830"/>
                    <a:pt x="10808605" y="938530"/>
                  </a:cubicBezTo>
                  <a:close/>
                </a:path>
              </a:pathLst>
            </a:custGeom>
            <a:blipFill>
              <a:blip r:embed="rId2"/>
              <a:stretch>
                <a:fillRect l="-14591" r="-14591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4586264" y="9410950"/>
            <a:ext cx="4508892" cy="668755"/>
          </a:xfrm>
          <a:custGeom>
            <a:avLst/>
            <a:gdLst/>
            <a:ahLst/>
            <a:cxnLst/>
            <a:rect l="l" t="t" r="r" b="b"/>
            <a:pathLst>
              <a:path w="4508892" h="668755">
                <a:moveTo>
                  <a:pt x="0" y="0"/>
                </a:moveTo>
                <a:lnTo>
                  <a:pt x="4508891" y="0"/>
                </a:lnTo>
                <a:lnTo>
                  <a:pt x="4508891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8" name="Freeform 8"/>
          <p:cNvSpPr/>
          <p:nvPr/>
        </p:nvSpPr>
        <p:spPr>
          <a:xfrm>
            <a:off x="-186633" y="9410950"/>
            <a:ext cx="4680086" cy="668755"/>
          </a:xfrm>
          <a:custGeom>
            <a:avLst/>
            <a:gdLst/>
            <a:ahLst/>
            <a:cxnLst/>
            <a:rect l="l" t="t" r="r" b="b"/>
            <a:pathLst>
              <a:path w="4680086" h="668755">
                <a:moveTo>
                  <a:pt x="0" y="0"/>
                </a:moveTo>
                <a:lnTo>
                  <a:pt x="4680086" y="0"/>
                </a:lnTo>
                <a:lnTo>
                  <a:pt x="4680086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9" name="Freeform 9"/>
          <p:cNvSpPr/>
          <p:nvPr/>
        </p:nvSpPr>
        <p:spPr>
          <a:xfrm>
            <a:off x="13965742" y="9410950"/>
            <a:ext cx="4508892" cy="668755"/>
          </a:xfrm>
          <a:custGeom>
            <a:avLst/>
            <a:gdLst/>
            <a:ahLst/>
            <a:cxnLst/>
            <a:rect l="l" t="t" r="r" b="b"/>
            <a:pathLst>
              <a:path w="4508892" h="668755">
                <a:moveTo>
                  <a:pt x="0" y="0"/>
                </a:moveTo>
                <a:lnTo>
                  <a:pt x="4508891" y="0"/>
                </a:lnTo>
                <a:lnTo>
                  <a:pt x="4508891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0" name="Freeform 10"/>
          <p:cNvSpPr/>
          <p:nvPr/>
        </p:nvSpPr>
        <p:spPr>
          <a:xfrm>
            <a:off x="9190405" y="9401732"/>
            <a:ext cx="4680086" cy="668755"/>
          </a:xfrm>
          <a:custGeom>
            <a:avLst/>
            <a:gdLst/>
            <a:ahLst/>
            <a:cxnLst/>
            <a:rect l="l" t="t" r="r" b="b"/>
            <a:pathLst>
              <a:path w="4680086" h="668755">
                <a:moveTo>
                  <a:pt x="0" y="0"/>
                </a:moveTo>
                <a:lnTo>
                  <a:pt x="4680087" y="0"/>
                </a:lnTo>
                <a:lnTo>
                  <a:pt x="4680087" y="668756"/>
                </a:lnTo>
                <a:lnTo>
                  <a:pt x="0" y="66875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11" name="Group 11"/>
          <p:cNvGrpSpPr/>
          <p:nvPr/>
        </p:nvGrpSpPr>
        <p:grpSpPr>
          <a:xfrm>
            <a:off x="-81299" y="-138551"/>
            <a:ext cx="18543408" cy="2204997"/>
            <a:chOff x="0" y="-28575"/>
            <a:chExt cx="2894140" cy="344142"/>
          </a:xfrm>
        </p:grpSpPr>
        <p:sp>
          <p:nvSpPr>
            <p:cNvPr id="12" name="Freeform 12"/>
            <p:cNvSpPr/>
            <p:nvPr/>
          </p:nvSpPr>
          <p:spPr>
            <a:xfrm>
              <a:off x="10734" y="-5970"/>
              <a:ext cx="2883406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 dirty="0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15608290" y="447777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5" name="TextBox 15"/>
          <p:cNvSpPr txBox="1"/>
          <p:nvPr/>
        </p:nvSpPr>
        <p:spPr>
          <a:xfrm>
            <a:off x="457200" y="216514"/>
            <a:ext cx="14893112" cy="1660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The Price of Admission</a:t>
            </a:r>
          </a:p>
          <a:p>
            <a:pPr algn="l">
              <a:lnSpc>
                <a:spcPts val="4200"/>
              </a:lnSpc>
            </a:pPr>
            <a:r>
              <a:rPr lang="en-US" sz="3000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Crossing the line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53360" y="2609185"/>
            <a:ext cx="8585840" cy="58828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99"/>
              </a:lnSpc>
              <a:spcBef>
                <a:spcPct val="0"/>
              </a:spcBef>
            </a:pPr>
            <a:r>
              <a:rPr lang="en-US" sz="28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Your ticket only becomes powerful when you use it.      </a:t>
            </a:r>
          </a:p>
          <a:p>
            <a:pPr>
              <a:lnSpc>
                <a:spcPts val="4199"/>
              </a:lnSpc>
              <a:spcBef>
                <a:spcPct val="0"/>
              </a:spcBef>
            </a:pPr>
            <a:endParaRPr lang="en-US" sz="28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>
              <a:lnSpc>
                <a:spcPts val="4199"/>
              </a:lnSpc>
              <a:spcBef>
                <a:spcPct val="0"/>
              </a:spcBef>
            </a:pPr>
            <a:r>
              <a:rPr lang="en-US" sz="28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In this activity, your ticket represents your vote.             </a:t>
            </a:r>
          </a:p>
          <a:p>
            <a:pPr>
              <a:lnSpc>
                <a:spcPts val="4199"/>
              </a:lnSpc>
              <a:spcBef>
                <a:spcPct val="0"/>
              </a:spcBef>
            </a:pPr>
            <a:r>
              <a:rPr lang="en-US" sz="28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Every ticket is worth exactly the same - no matter               </a:t>
            </a:r>
          </a:p>
          <a:p>
            <a:pPr>
              <a:lnSpc>
                <a:spcPts val="4199"/>
              </a:lnSpc>
              <a:spcBef>
                <a:spcPct val="0"/>
              </a:spcBef>
            </a:pPr>
            <a:r>
              <a:rPr lang="en-US" sz="28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who you are. But to join the crew you have to cash </a:t>
            </a:r>
            <a:br>
              <a:rPr lang="en-US" sz="28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</a:br>
            <a:r>
              <a:rPr lang="en-US" sz="28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in your ticket first.                </a:t>
            </a:r>
          </a:p>
          <a:p>
            <a:pPr>
              <a:lnSpc>
                <a:spcPts val="4199"/>
              </a:lnSpc>
              <a:spcBef>
                <a:spcPct val="0"/>
              </a:spcBef>
            </a:pPr>
            <a:endParaRPr lang="en-US" sz="28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>
              <a:lnSpc>
                <a:spcPts val="4199"/>
              </a:lnSpc>
              <a:spcBef>
                <a:spcPct val="0"/>
              </a:spcBef>
            </a:pPr>
            <a:r>
              <a:rPr lang="en-US" sz="28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As more people join the crew, something cool                </a:t>
            </a:r>
          </a:p>
          <a:p>
            <a:pPr>
              <a:lnSpc>
                <a:spcPts val="4199"/>
              </a:lnSpc>
              <a:spcBef>
                <a:spcPct val="0"/>
              </a:spcBef>
            </a:pPr>
            <a:r>
              <a:rPr lang="en-US" sz="28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happens. You team gets stronger. Not because one             </a:t>
            </a:r>
          </a:p>
          <a:p>
            <a:pPr>
              <a:lnSpc>
                <a:spcPts val="4199"/>
              </a:lnSpc>
              <a:spcBef>
                <a:spcPct val="0"/>
              </a:spcBef>
            </a:pPr>
            <a:r>
              <a:rPr lang="en-US" sz="28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person is more important than everyone else, but           </a:t>
            </a:r>
          </a:p>
          <a:p>
            <a:pPr>
              <a:lnSpc>
                <a:spcPts val="4199"/>
              </a:lnSpc>
              <a:spcBef>
                <a:spcPct val="0"/>
              </a:spcBef>
            </a:pPr>
            <a:r>
              <a:rPr lang="en-US" sz="28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because more people chose to take part.    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753600" y="568292"/>
            <a:ext cx="8531961" cy="9340961"/>
            <a:chOff x="0" y="0"/>
            <a:chExt cx="13706774" cy="12700000"/>
          </a:xfrm>
        </p:grpSpPr>
        <p:sp>
          <p:nvSpPr>
            <p:cNvPr id="3" name="Freeform 3"/>
            <p:cNvSpPr/>
            <p:nvPr/>
          </p:nvSpPr>
          <p:spPr>
            <a:xfrm>
              <a:off x="136254" y="857250"/>
              <a:ext cx="13368600" cy="11506076"/>
            </a:xfrm>
            <a:custGeom>
              <a:avLst/>
              <a:gdLst/>
              <a:ahLst/>
              <a:cxnLst/>
              <a:rect l="l" t="t" r="r" b="b"/>
              <a:pathLst>
                <a:path w="13368600" h="11506076">
                  <a:moveTo>
                    <a:pt x="10808605" y="938530"/>
                  </a:moveTo>
                  <a:cubicBezTo>
                    <a:pt x="9524280" y="189230"/>
                    <a:pt x="9180240" y="154940"/>
                    <a:pt x="7671124" y="0"/>
                  </a:cubicBezTo>
                  <a:cubicBezTo>
                    <a:pt x="4211535" y="38100"/>
                    <a:pt x="1407129" y="1889760"/>
                    <a:pt x="321552" y="4933950"/>
                  </a:cubicBezTo>
                  <a:cubicBezTo>
                    <a:pt x="-49901" y="5975350"/>
                    <a:pt x="-147684" y="7139940"/>
                    <a:pt x="287285" y="8159750"/>
                  </a:cubicBezTo>
                  <a:cubicBezTo>
                    <a:pt x="860228" y="9499600"/>
                    <a:pt x="2284362" y="10407650"/>
                    <a:pt x="3789366" y="10773410"/>
                  </a:cubicBezTo>
                  <a:cubicBezTo>
                    <a:pt x="5294370" y="11140440"/>
                    <a:pt x="6951518" y="11644630"/>
                    <a:pt x="8494901" y="11470640"/>
                  </a:cubicBezTo>
                  <a:cubicBezTo>
                    <a:pt x="9698356" y="11334750"/>
                    <a:pt x="10900441" y="10519410"/>
                    <a:pt x="11800975" y="9767570"/>
                  </a:cubicBezTo>
                  <a:cubicBezTo>
                    <a:pt x="12398590" y="9268460"/>
                    <a:pt x="12771415" y="8576310"/>
                    <a:pt x="13020878" y="7867650"/>
                  </a:cubicBezTo>
                  <a:cubicBezTo>
                    <a:pt x="13868970" y="5401310"/>
                    <a:pt x="13178507" y="2322830"/>
                    <a:pt x="10808605" y="938530"/>
                  </a:cubicBezTo>
                  <a:close/>
                </a:path>
              </a:pathLst>
            </a:custGeom>
            <a:blipFill>
              <a:blip r:embed="rId2"/>
              <a:stretch>
                <a:fillRect l="-14591" r="-14591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4586264" y="9410950"/>
            <a:ext cx="4508892" cy="668755"/>
          </a:xfrm>
          <a:custGeom>
            <a:avLst/>
            <a:gdLst/>
            <a:ahLst/>
            <a:cxnLst/>
            <a:rect l="l" t="t" r="r" b="b"/>
            <a:pathLst>
              <a:path w="4508892" h="668755">
                <a:moveTo>
                  <a:pt x="0" y="0"/>
                </a:moveTo>
                <a:lnTo>
                  <a:pt x="4508891" y="0"/>
                </a:lnTo>
                <a:lnTo>
                  <a:pt x="4508891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8" name="Freeform 8"/>
          <p:cNvSpPr/>
          <p:nvPr/>
        </p:nvSpPr>
        <p:spPr>
          <a:xfrm>
            <a:off x="-186633" y="9410950"/>
            <a:ext cx="4680086" cy="668755"/>
          </a:xfrm>
          <a:custGeom>
            <a:avLst/>
            <a:gdLst/>
            <a:ahLst/>
            <a:cxnLst/>
            <a:rect l="l" t="t" r="r" b="b"/>
            <a:pathLst>
              <a:path w="4680086" h="668755">
                <a:moveTo>
                  <a:pt x="0" y="0"/>
                </a:moveTo>
                <a:lnTo>
                  <a:pt x="4680086" y="0"/>
                </a:lnTo>
                <a:lnTo>
                  <a:pt x="4680086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9" name="Freeform 9"/>
          <p:cNvSpPr/>
          <p:nvPr/>
        </p:nvSpPr>
        <p:spPr>
          <a:xfrm>
            <a:off x="13965742" y="9410950"/>
            <a:ext cx="4508892" cy="668755"/>
          </a:xfrm>
          <a:custGeom>
            <a:avLst/>
            <a:gdLst/>
            <a:ahLst/>
            <a:cxnLst/>
            <a:rect l="l" t="t" r="r" b="b"/>
            <a:pathLst>
              <a:path w="4508892" h="668755">
                <a:moveTo>
                  <a:pt x="0" y="0"/>
                </a:moveTo>
                <a:lnTo>
                  <a:pt x="4508891" y="0"/>
                </a:lnTo>
                <a:lnTo>
                  <a:pt x="4508891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0" name="Freeform 10"/>
          <p:cNvSpPr/>
          <p:nvPr/>
        </p:nvSpPr>
        <p:spPr>
          <a:xfrm>
            <a:off x="9190405" y="9401732"/>
            <a:ext cx="4680086" cy="668755"/>
          </a:xfrm>
          <a:custGeom>
            <a:avLst/>
            <a:gdLst/>
            <a:ahLst/>
            <a:cxnLst/>
            <a:rect l="l" t="t" r="r" b="b"/>
            <a:pathLst>
              <a:path w="4680086" h="668755">
                <a:moveTo>
                  <a:pt x="0" y="0"/>
                </a:moveTo>
                <a:lnTo>
                  <a:pt x="4680087" y="0"/>
                </a:lnTo>
                <a:lnTo>
                  <a:pt x="4680087" y="668756"/>
                </a:lnTo>
                <a:lnTo>
                  <a:pt x="0" y="66875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11" name="Group 11"/>
          <p:cNvGrpSpPr/>
          <p:nvPr/>
        </p:nvGrpSpPr>
        <p:grpSpPr>
          <a:xfrm>
            <a:off x="1" y="0"/>
            <a:ext cx="18474633" cy="2021910"/>
            <a:chOff x="0" y="0"/>
            <a:chExt cx="2883406" cy="31556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883406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15696652" y="292283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5" name="TextBox 15"/>
          <p:cNvSpPr txBox="1"/>
          <p:nvPr/>
        </p:nvSpPr>
        <p:spPr>
          <a:xfrm>
            <a:off x="452498" y="207296"/>
            <a:ext cx="14897814" cy="1660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The Price of Admission</a:t>
            </a:r>
          </a:p>
          <a:p>
            <a:pPr algn="l">
              <a:lnSpc>
                <a:spcPts val="4200"/>
              </a:lnSpc>
            </a:pPr>
            <a:r>
              <a:rPr lang="en-US" sz="3000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Crossing the line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52498" y="2542510"/>
            <a:ext cx="8996302" cy="6428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Then comes the real challenge.            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Can you convince others to join too?              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             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That's how democracy grows. It's not about having                   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 the loudest voice or the most powerful person.                    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It's about ordinary people stepping in, using                     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their voice, and encouraging others </a:t>
            </a:r>
            <a:b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</a:b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               				to do the same.                   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Your ticket gives you an equal voice.                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But participation is what turns that voice </a:t>
            </a:r>
            <a:b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</a:b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into real power.             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8544" y="172954"/>
            <a:ext cx="18348524" cy="10822749"/>
          </a:xfrm>
          <a:custGeom>
            <a:avLst/>
            <a:gdLst/>
            <a:ahLst/>
            <a:cxnLst/>
            <a:rect l="l" t="t" r="r" b="b"/>
            <a:pathLst>
              <a:path w="19843092" h="13235187">
                <a:moveTo>
                  <a:pt x="0" y="0"/>
                </a:moveTo>
                <a:lnTo>
                  <a:pt x="19843092" y="0"/>
                </a:lnTo>
                <a:lnTo>
                  <a:pt x="19843092" y="13235187"/>
                </a:lnTo>
                <a:lnTo>
                  <a:pt x="0" y="132351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4" name="Group 4"/>
          <p:cNvGrpSpPr/>
          <p:nvPr/>
        </p:nvGrpSpPr>
        <p:grpSpPr>
          <a:xfrm>
            <a:off x="8021" y="9143313"/>
            <a:ext cx="18508579" cy="1143687"/>
            <a:chOff x="0" y="0"/>
            <a:chExt cx="4816593" cy="30121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17773" y="9296447"/>
            <a:ext cx="18661267" cy="677973"/>
            <a:chOff x="0" y="0"/>
            <a:chExt cx="24881689" cy="903964"/>
          </a:xfrm>
        </p:grpSpPr>
        <p:sp>
          <p:nvSpPr>
            <p:cNvPr id="8" name="Freeform 8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305851" y="6042306"/>
            <a:ext cx="17648774" cy="844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The biggest group? Not so fast!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-68545" y="27746"/>
            <a:ext cx="18356545" cy="1997597"/>
            <a:chOff x="0" y="0"/>
            <a:chExt cx="2854277" cy="48029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854277" cy="480290"/>
            </a:xfrm>
            <a:custGeom>
              <a:avLst/>
              <a:gdLst/>
              <a:ahLst/>
              <a:cxnLst/>
              <a:rect l="l" t="t" r="r" b="b"/>
              <a:pathLst>
                <a:path w="2854277" h="480290">
                  <a:moveTo>
                    <a:pt x="0" y="0"/>
                  </a:moveTo>
                  <a:lnTo>
                    <a:pt x="2854277" y="0"/>
                  </a:lnTo>
                  <a:lnTo>
                    <a:pt x="2854277" y="480290"/>
                  </a:lnTo>
                  <a:lnTo>
                    <a:pt x="0" y="480290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2854277" cy="508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Freeform 14">
            <a:extLst>
              <a:ext uri="{FF2B5EF4-FFF2-40B4-BE49-F238E27FC236}">
                <a16:creationId xmlns:a16="http://schemas.microsoft.com/office/drawing/2014/main" id="{2A4A2A21-B704-325C-4D42-A06BAD00DADC}"/>
              </a:ext>
            </a:extLst>
          </p:cNvPr>
          <p:cNvSpPr/>
          <p:nvPr/>
        </p:nvSpPr>
        <p:spPr>
          <a:xfrm>
            <a:off x="15172833" y="261780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6B1A5A-2956-8791-EAF5-AE5F198BB4BB}"/>
              </a:ext>
            </a:extLst>
          </p:cNvPr>
          <p:cNvSpPr txBox="1"/>
          <p:nvPr/>
        </p:nvSpPr>
        <p:spPr>
          <a:xfrm>
            <a:off x="-314382" y="102381"/>
            <a:ext cx="15914351" cy="1922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7697"/>
              </a:lnSpc>
            </a:pPr>
            <a:r>
              <a:rPr lang="en-US" sz="4000" b="1" dirty="0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Now it's time to find out what really gives people power in a democracy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372600" y="0"/>
            <a:ext cx="9008207" cy="9867900"/>
            <a:chOff x="0" y="0"/>
            <a:chExt cx="13706774" cy="12700000"/>
          </a:xfrm>
        </p:grpSpPr>
        <p:sp>
          <p:nvSpPr>
            <p:cNvPr id="3" name="Freeform 3"/>
            <p:cNvSpPr/>
            <p:nvPr/>
          </p:nvSpPr>
          <p:spPr>
            <a:xfrm>
              <a:off x="136254" y="857250"/>
              <a:ext cx="13368600" cy="11506076"/>
            </a:xfrm>
            <a:custGeom>
              <a:avLst/>
              <a:gdLst/>
              <a:ahLst/>
              <a:cxnLst/>
              <a:rect l="l" t="t" r="r" b="b"/>
              <a:pathLst>
                <a:path w="13368600" h="11506076">
                  <a:moveTo>
                    <a:pt x="10808605" y="938530"/>
                  </a:moveTo>
                  <a:cubicBezTo>
                    <a:pt x="9524280" y="189230"/>
                    <a:pt x="9180240" y="154940"/>
                    <a:pt x="7671124" y="0"/>
                  </a:cubicBezTo>
                  <a:cubicBezTo>
                    <a:pt x="4211535" y="38100"/>
                    <a:pt x="1407129" y="1889760"/>
                    <a:pt x="321552" y="4933950"/>
                  </a:cubicBezTo>
                  <a:cubicBezTo>
                    <a:pt x="-49901" y="5975350"/>
                    <a:pt x="-147684" y="7139940"/>
                    <a:pt x="287285" y="8159750"/>
                  </a:cubicBezTo>
                  <a:cubicBezTo>
                    <a:pt x="860228" y="9499600"/>
                    <a:pt x="2284362" y="10407650"/>
                    <a:pt x="3789366" y="10773410"/>
                  </a:cubicBezTo>
                  <a:cubicBezTo>
                    <a:pt x="5294370" y="11140440"/>
                    <a:pt x="6951518" y="11644630"/>
                    <a:pt x="8494901" y="11470640"/>
                  </a:cubicBezTo>
                  <a:cubicBezTo>
                    <a:pt x="9698356" y="11334750"/>
                    <a:pt x="10900441" y="10519410"/>
                    <a:pt x="11800975" y="9767570"/>
                  </a:cubicBezTo>
                  <a:cubicBezTo>
                    <a:pt x="12398590" y="9268460"/>
                    <a:pt x="12771415" y="8576310"/>
                    <a:pt x="13020878" y="7867650"/>
                  </a:cubicBezTo>
                  <a:cubicBezTo>
                    <a:pt x="13868970" y="5401310"/>
                    <a:pt x="13178507" y="2322830"/>
                    <a:pt x="10808605" y="938530"/>
                  </a:cubicBezTo>
                  <a:close/>
                </a:path>
              </a:pathLst>
            </a:custGeom>
            <a:blipFill>
              <a:blip r:embed="rId3"/>
              <a:stretch>
                <a:fillRect l="-14591" r="-14591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4586264" y="9410950"/>
            <a:ext cx="4508892" cy="668755"/>
          </a:xfrm>
          <a:custGeom>
            <a:avLst/>
            <a:gdLst/>
            <a:ahLst/>
            <a:cxnLst/>
            <a:rect l="l" t="t" r="r" b="b"/>
            <a:pathLst>
              <a:path w="4508892" h="668755">
                <a:moveTo>
                  <a:pt x="0" y="0"/>
                </a:moveTo>
                <a:lnTo>
                  <a:pt x="4508891" y="0"/>
                </a:lnTo>
                <a:lnTo>
                  <a:pt x="4508891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8" name="Freeform 8"/>
          <p:cNvSpPr/>
          <p:nvPr/>
        </p:nvSpPr>
        <p:spPr>
          <a:xfrm>
            <a:off x="-186633" y="9410950"/>
            <a:ext cx="4680086" cy="668755"/>
          </a:xfrm>
          <a:custGeom>
            <a:avLst/>
            <a:gdLst/>
            <a:ahLst/>
            <a:cxnLst/>
            <a:rect l="l" t="t" r="r" b="b"/>
            <a:pathLst>
              <a:path w="4680086" h="668755">
                <a:moveTo>
                  <a:pt x="0" y="0"/>
                </a:moveTo>
                <a:lnTo>
                  <a:pt x="4680086" y="0"/>
                </a:lnTo>
                <a:lnTo>
                  <a:pt x="4680086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9" name="Freeform 9"/>
          <p:cNvSpPr/>
          <p:nvPr/>
        </p:nvSpPr>
        <p:spPr>
          <a:xfrm>
            <a:off x="13965742" y="9410950"/>
            <a:ext cx="4508892" cy="668755"/>
          </a:xfrm>
          <a:custGeom>
            <a:avLst/>
            <a:gdLst/>
            <a:ahLst/>
            <a:cxnLst/>
            <a:rect l="l" t="t" r="r" b="b"/>
            <a:pathLst>
              <a:path w="4508892" h="668755">
                <a:moveTo>
                  <a:pt x="0" y="0"/>
                </a:moveTo>
                <a:lnTo>
                  <a:pt x="4508891" y="0"/>
                </a:lnTo>
                <a:lnTo>
                  <a:pt x="4508891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0" name="Freeform 10"/>
          <p:cNvSpPr/>
          <p:nvPr/>
        </p:nvSpPr>
        <p:spPr>
          <a:xfrm>
            <a:off x="9190405" y="9401732"/>
            <a:ext cx="4680086" cy="668755"/>
          </a:xfrm>
          <a:custGeom>
            <a:avLst/>
            <a:gdLst/>
            <a:ahLst/>
            <a:cxnLst/>
            <a:rect l="l" t="t" r="r" b="b"/>
            <a:pathLst>
              <a:path w="4680086" h="668755">
                <a:moveTo>
                  <a:pt x="0" y="0"/>
                </a:moveTo>
                <a:lnTo>
                  <a:pt x="4680087" y="0"/>
                </a:lnTo>
                <a:lnTo>
                  <a:pt x="4680087" y="668756"/>
                </a:lnTo>
                <a:lnTo>
                  <a:pt x="0" y="66875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11" name="Group 11"/>
          <p:cNvGrpSpPr/>
          <p:nvPr/>
        </p:nvGrpSpPr>
        <p:grpSpPr>
          <a:xfrm>
            <a:off x="-46912" y="-30041"/>
            <a:ext cx="18474633" cy="2021910"/>
            <a:chOff x="0" y="0"/>
            <a:chExt cx="2883406" cy="31556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883406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15672803" y="222762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5" name="TextBox 15"/>
          <p:cNvSpPr txBox="1"/>
          <p:nvPr/>
        </p:nvSpPr>
        <p:spPr>
          <a:xfrm>
            <a:off x="457200" y="207296"/>
            <a:ext cx="14249400" cy="1660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Participation Power</a:t>
            </a:r>
          </a:p>
          <a:p>
            <a:pPr algn="l">
              <a:lnSpc>
                <a:spcPts val="4200"/>
              </a:lnSpc>
            </a:pPr>
            <a:r>
              <a:rPr lang="en-US" sz="3000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Stepping up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69754" y="2261511"/>
            <a:ext cx="8720650" cy="5889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Everyone receives a participation card.                 </a:t>
            </a:r>
          </a:p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Some are told to step up and join their crew. </a:t>
            </a:r>
          </a:p>
          <a:p>
            <a:pPr>
              <a:lnSpc>
                <a:spcPts val="4200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Others have to stay seated and watch.                      </a:t>
            </a:r>
          </a:p>
          <a:p>
            <a:pPr>
              <a:lnSpc>
                <a:spcPts val="4200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Even though one group has far more people, only the students who step up get to influence the outcome.                         </a:t>
            </a:r>
          </a:p>
          <a:p>
            <a:pPr>
              <a:lnSpc>
                <a:spcPts val="4200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Suddenly, the much smaller group has more power – simply cos they stepped up.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" y="313441"/>
            <a:ext cx="18288000" cy="11357588"/>
          </a:xfrm>
          <a:custGeom>
            <a:avLst/>
            <a:gdLst/>
            <a:ahLst/>
            <a:cxnLst/>
            <a:rect l="l" t="t" r="r" b="b"/>
            <a:pathLst>
              <a:path w="19843092" h="13235187">
                <a:moveTo>
                  <a:pt x="0" y="0"/>
                </a:moveTo>
                <a:lnTo>
                  <a:pt x="19843092" y="0"/>
                </a:lnTo>
                <a:lnTo>
                  <a:pt x="19843092" y="13235187"/>
                </a:lnTo>
                <a:lnTo>
                  <a:pt x="0" y="132351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4" name="Group 4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8" name="Freeform 8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305851" y="6042306"/>
            <a:ext cx="17648774" cy="844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Is it ok to let go?</a:t>
            </a:r>
          </a:p>
        </p:txBody>
      </p:sp>
      <p:grpSp>
        <p:nvGrpSpPr>
          <p:cNvPr id="17" name="Group 11">
            <a:extLst>
              <a:ext uri="{FF2B5EF4-FFF2-40B4-BE49-F238E27FC236}">
                <a16:creationId xmlns:a16="http://schemas.microsoft.com/office/drawing/2014/main" id="{752B2631-A0BF-F411-7AEC-C7A52BC56769}"/>
              </a:ext>
            </a:extLst>
          </p:cNvPr>
          <p:cNvGrpSpPr/>
          <p:nvPr/>
        </p:nvGrpSpPr>
        <p:grpSpPr>
          <a:xfrm>
            <a:off x="-17723" y="-83589"/>
            <a:ext cx="18323442" cy="1511265"/>
            <a:chOff x="0" y="0"/>
            <a:chExt cx="2883406" cy="315567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1C93EDCE-3F11-16B9-44D2-EFBAE4DB0B3E}"/>
                </a:ext>
              </a:extLst>
            </p:cNvPr>
            <p:cNvSpPr/>
            <p:nvPr/>
          </p:nvSpPr>
          <p:spPr>
            <a:xfrm>
              <a:off x="0" y="0"/>
              <a:ext cx="2883406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9" name="TextBox 13">
              <a:extLst>
                <a:ext uri="{FF2B5EF4-FFF2-40B4-BE49-F238E27FC236}">
                  <a16:creationId xmlns:a16="http://schemas.microsoft.com/office/drawing/2014/main" id="{B9E04623-CEB2-C8DE-BAE9-16E59E907EB4}"/>
                </a:ext>
              </a:extLst>
            </p:cNvPr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F353AAC6-250C-0227-456A-9E8FD4E4D455}"/>
              </a:ext>
            </a:extLst>
          </p:cNvPr>
          <p:cNvSpPr txBox="1"/>
          <p:nvPr/>
        </p:nvSpPr>
        <p:spPr>
          <a:xfrm>
            <a:off x="-186633" y="342900"/>
            <a:ext cx="16264833" cy="97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7697"/>
              </a:lnSpc>
            </a:pPr>
            <a:r>
              <a:rPr lang="en-US" sz="5498" b="1" dirty="0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When does participation end?</a:t>
            </a:r>
          </a:p>
        </p:txBody>
      </p:sp>
      <p:sp>
        <p:nvSpPr>
          <p:cNvPr id="23" name="Freeform 14">
            <a:extLst>
              <a:ext uri="{FF2B5EF4-FFF2-40B4-BE49-F238E27FC236}">
                <a16:creationId xmlns:a16="http://schemas.microsoft.com/office/drawing/2014/main" id="{D087AC03-FBD0-D20B-7EB2-2F9D7DD6805B}"/>
              </a:ext>
            </a:extLst>
          </p:cNvPr>
          <p:cNvSpPr/>
          <p:nvPr/>
        </p:nvSpPr>
        <p:spPr>
          <a:xfrm>
            <a:off x="16144767" y="130979"/>
            <a:ext cx="1457433" cy="973921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550184" y="-1047955"/>
            <a:ext cx="8924445" cy="10683390"/>
            <a:chOff x="0" y="0"/>
            <a:chExt cx="13706774" cy="12700000"/>
          </a:xfrm>
        </p:grpSpPr>
        <p:sp>
          <p:nvSpPr>
            <p:cNvPr id="3" name="Freeform 3"/>
            <p:cNvSpPr/>
            <p:nvPr/>
          </p:nvSpPr>
          <p:spPr>
            <a:xfrm>
              <a:off x="136254" y="857250"/>
              <a:ext cx="13368600" cy="11506076"/>
            </a:xfrm>
            <a:custGeom>
              <a:avLst/>
              <a:gdLst/>
              <a:ahLst/>
              <a:cxnLst/>
              <a:rect l="l" t="t" r="r" b="b"/>
              <a:pathLst>
                <a:path w="13368600" h="11506076">
                  <a:moveTo>
                    <a:pt x="10808605" y="938530"/>
                  </a:moveTo>
                  <a:cubicBezTo>
                    <a:pt x="9524280" y="189230"/>
                    <a:pt x="9180240" y="154940"/>
                    <a:pt x="7671124" y="0"/>
                  </a:cubicBezTo>
                  <a:cubicBezTo>
                    <a:pt x="4211535" y="38100"/>
                    <a:pt x="1407129" y="1889760"/>
                    <a:pt x="321552" y="4933950"/>
                  </a:cubicBezTo>
                  <a:cubicBezTo>
                    <a:pt x="-49901" y="5975350"/>
                    <a:pt x="-147684" y="7139940"/>
                    <a:pt x="287285" y="8159750"/>
                  </a:cubicBezTo>
                  <a:cubicBezTo>
                    <a:pt x="860228" y="9499600"/>
                    <a:pt x="2284362" y="10407650"/>
                    <a:pt x="3789366" y="10773410"/>
                  </a:cubicBezTo>
                  <a:cubicBezTo>
                    <a:pt x="5294370" y="11140440"/>
                    <a:pt x="6951518" y="11644630"/>
                    <a:pt x="8494901" y="11470640"/>
                  </a:cubicBezTo>
                  <a:cubicBezTo>
                    <a:pt x="9698356" y="11334750"/>
                    <a:pt x="10900441" y="10519410"/>
                    <a:pt x="11800975" y="9767570"/>
                  </a:cubicBezTo>
                  <a:cubicBezTo>
                    <a:pt x="12398590" y="9268460"/>
                    <a:pt x="12771415" y="8576310"/>
                    <a:pt x="13020878" y="7867650"/>
                  </a:cubicBezTo>
                  <a:cubicBezTo>
                    <a:pt x="13868970" y="5401310"/>
                    <a:pt x="13178507" y="2322830"/>
                    <a:pt x="10808605" y="938530"/>
                  </a:cubicBezTo>
                  <a:close/>
                </a:path>
              </a:pathLst>
            </a:custGeom>
            <a:blipFill>
              <a:blip r:embed="rId2"/>
              <a:stretch>
                <a:fillRect l="-27990" r="-1191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4586264" y="9410950"/>
            <a:ext cx="4508892" cy="668755"/>
          </a:xfrm>
          <a:custGeom>
            <a:avLst/>
            <a:gdLst/>
            <a:ahLst/>
            <a:cxnLst/>
            <a:rect l="l" t="t" r="r" b="b"/>
            <a:pathLst>
              <a:path w="4508892" h="668755">
                <a:moveTo>
                  <a:pt x="0" y="0"/>
                </a:moveTo>
                <a:lnTo>
                  <a:pt x="4508891" y="0"/>
                </a:lnTo>
                <a:lnTo>
                  <a:pt x="4508891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8" name="Freeform 8"/>
          <p:cNvSpPr/>
          <p:nvPr/>
        </p:nvSpPr>
        <p:spPr>
          <a:xfrm>
            <a:off x="-186633" y="9410950"/>
            <a:ext cx="4680086" cy="668755"/>
          </a:xfrm>
          <a:custGeom>
            <a:avLst/>
            <a:gdLst/>
            <a:ahLst/>
            <a:cxnLst/>
            <a:rect l="l" t="t" r="r" b="b"/>
            <a:pathLst>
              <a:path w="4680086" h="668755">
                <a:moveTo>
                  <a:pt x="0" y="0"/>
                </a:moveTo>
                <a:lnTo>
                  <a:pt x="4680086" y="0"/>
                </a:lnTo>
                <a:lnTo>
                  <a:pt x="4680086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9" name="Freeform 9"/>
          <p:cNvSpPr/>
          <p:nvPr/>
        </p:nvSpPr>
        <p:spPr>
          <a:xfrm>
            <a:off x="13965742" y="9410950"/>
            <a:ext cx="4508892" cy="668755"/>
          </a:xfrm>
          <a:custGeom>
            <a:avLst/>
            <a:gdLst/>
            <a:ahLst/>
            <a:cxnLst/>
            <a:rect l="l" t="t" r="r" b="b"/>
            <a:pathLst>
              <a:path w="4508892" h="668755">
                <a:moveTo>
                  <a:pt x="0" y="0"/>
                </a:moveTo>
                <a:lnTo>
                  <a:pt x="4508891" y="0"/>
                </a:lnTo>
                <a:lnTo>
                  <a:pt x="4508891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0" name="Freeform 10"/>
          <p:cNvSpPr/>
          <p:nvPr/>
        </p:nvSpPr>
        <p:spPr>
          <a:xfrm>
            <a:off x="9190405" y="9401732"/>
            <a:ext cx="4680086" cy="668755"/>
          </a:xfrm>
          <a:custGeom>
            <a:avLst/>
            <a:gdLst/>
            <a:ahLst/>
            <a:cxnLst/>
            <a:rect l="l" t="t" r="r" b="b"/>
            <a:pathLst>
              <a:path w="4680086" h="668755">
                <a:moveTo>
                  <a:pt x="0" y="0"/>
                </a:moveTo>
                <a:lnTo>
                  <a:pt x="4680087" y="0"/>
                </a:lnTo>
                <a:lnTo>
                  <a:pt x="4680087" y="668756"/>
                </a:lnTo>
                <a:lnTo>
                  <a:pt x="0" y="66875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11" name="Group 11"/>
          <p:cNvGrpSpPr/>
          <p:nvPr/>
        </p:nvGrpSpPr>
        <p:grpSpPr>
          <a:xfrm>
            <a:off x="19493" y="12780"/>
            <a:ext cx="18474633" cy="2021910"/>
            <a:chOff x="0" y="0"/>
            <a:chExt cx="2883406" cy="31556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883406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15803086" y="346065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5" name="TextBox 15"/>
          <p:cNvSpPr txBox="1"/>
          <p:nvPr/>
        </p:nvSpPr>
        <p:spPr>
          <a:xfrm>
            <a:off x="533400" y="216514"/>
            <a:ext cx="14816912" cy="1660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The Cost of Letting Go</a:t>
            </a:r>
          </a:p>
          <a:p>
            <a:pPr algn="l">
              <a:lnSpc>
                <a:spcPts val="4200"/>
              </a:lnSpc>
            </a:pPr>
            <a:r>
              <a:rPr lang="en-US" sz="3000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The reverse metaphor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2652856"/>
            <a:ext cx="9520487" cy="51585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This time, both teams start exactly the same size.            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Everyone is holding the rope, and neither side can win.              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It's perfectly balanced. Then something changes.                       </a:t>
            </a:r>
          </a:p>
          <a:p>
            <a:pPr algn="r">
              <a:lnSpc>
                <a:spcPts val="2660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As different scenarios are read out, people on                    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one team have to leave the crew.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The other team doesn’t gain more people – but it does gain more power – simply cos they stayed in the game.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               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4586264" y="9410950"/>
            <a:ext cx="4508892" cy="668755"/>
          </a:xfrm>
          <a:custGeom>
            <a:avLst/>
            <a:gdLst/>
            <a:ahLst/>
            <a:cxnLst/>
            <a:rect l="l" t="t" r="r" b="b"/>
            <a:pathLst>
              <a:path w="4508892" h="668755">
                <a:moveTo>
                  <a:pt x="0" y="0"/>
                </a:moveTo>
                <a:lnTo>
                  <a:pt x="4508891" y="0"/>
                </a:lnTo>
                <a:lnTo>
                  <a:pt x="4508891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6" name="Freeform 6"/>
          <p:cNvSpPr/>
          <p:nvPr/>
        </p:nvSpPr>
        <p:spPr>
          <a:xfrm>
            <a:off x="-186633" y="9410950"/>
            <a:ext cx="4680086" cy="668755"/>
          </a:xfrm>
          <a:custGeom>
            <a:avLst/>
            <a:gdLst/>
            <a:ahLst/>
            <a:cxnLst/>
            <a:rect l="l" t="t" r="r" b="b"/>
            <a:pathLst>
              <a:path w="4680086" h="668755">
                <a:moveTo>
                  <a:pt x="0" y="0"/>
                </a:moveTo>
                <a:lnTo>
                  <a:pt x="4680086" y="0"/>
                </a:lnTo>
                <a:lnTo>
                  <a:pt x="4680086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7" name="Freeform 7"/>
          <p:cNvSpPr/>
          <p:nvPr/>
        </p:nvSpPr>
        <p:spPr>
          <a:xfrm>
            <a:off x="13965742" y="9410950"/>
            <a:ext cx="4508892" cy="668755"/>
          </a:xfrm>
          <a:custGeom>
            <a:avLst/>
            <a:gdLst/>
            <a:ahLst/>
            <a:cxnLst/>
            <a:rect l="l" t="t" r="r" b="b"/>
            <a:pathLst>
              <a:path w="4508892" h="668755">
                <a:moveTo>
                  <a:pt x="0" y="0"/>
                </a:moveTo>
                <a:lnTo>
                  <a:pt x="4508891" y="0"/>
                </a:lnTo>
                <a:lnTo>
                  <a:pt x="4508891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8" name="Freeform 8"/>
          <p:cNvSpPr/>
          <p:nvPr/>
        </p:nvSpPr>
        <p:spPr>
          <a:xfrm>
            <a:off x="9190405" y="9401732"/>
            <a:ext cx="4680086" cy="668755"/>
          </a:xfrm>
          <a:custGeom>
            <a:avLst/>
            <a:gdLst/>
            <a:ahLst/>
            <a:cxnLst/>
            <a:rect l="l" t="t" r="r" b="b"/>
            <a:pathLst>
              <a:path w="4680086" h="668755">
                <a:moveTo>
                  <a:pt x="0" y="0"/>
                </a:moveTo>
                <a:lnTo>
                  <a:pt x="4680087" y="0"/>
                </a:lnTo>
                <a:lnTo>
                  <a:pt x="4680087" y="668756"/>
                </a:lnTo>
                <a:lnTo>
                  <a:pt x="0" y="66875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9" name="Group 9"/>
          <p:cNvGrpSpPr/>
          <p:nvPr/>
        </p:nvGrpSpPr>
        <p:grpSpPr>
          <a:xfrm>
            <a:off x="-93319" y="1"/>
            <a:ext cx="18474633" cy="2395896"/>
            <a:chOff x="0" y="-43805"/>
            <a:chExt cx="2883406" cy="359372"/>
          </a:xfrm>
        </p:grpSpPr>
        <p:sp>
          <p:nvSpPr>
            <p:cNvPr id="10" name="Freeform 10"/>
            <p:cNvSpPr/>
            <p:nvPr/>
          </p:nvSpPr>
          <p:spPr>
            <a:xfrm>
              <a:off x="17068" y="-43805"/>
              <a:ext cx="2851773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 dirty="0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5599011" y="420862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3" name="TextBox 13"/>
          <p:cNvSpPr txBox="1"/>
          <p:nvPr/>
        </p:nvSpPr>
        <p:spPr>
          <a:xfrm>
            <a:off x="437394" y="459296"/>
            <a:ext cx="14912918" cy="16980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The Cost of Letting Go</a:t>
            </a:r>
          </a:p>
          <a:p>
            <a:pPr algn="l">
              <a:lnSpc>
                <a:spcPts val="4200"/>
              </a:lnSpc>
            </a:pPr>
            <a:r>
              <a:rPr lang="en-US" sz="3000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The reverse metaphor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518201" y="4180810"/>
            <a:ext cx="14701986" cy="3231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9"/>
              </a:lnSpc>
              <a:spcBef>
                <a:spcPct val="0"/>
              </a:spcBef>
            </a:pP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When you let go, someone else doesn't need more power </a:t>
            </a:r>
            <a:r>
              <a:rPr lang="en-US" sz="32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–</a:t>
            </a: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 they simply end up with more influence.</a:t>
            </a:r>
          </a:p>
          <a:p>
            <a:pPr algn="ctr">
              <a:lnSpc>
                <a:spcPts val="4199"/>
              </a:lnSpc>
              <a:spcBef>
                <a:spcPct val="0"/>
              </a:spcBef>
            </a:pPr>
            <a:endParaRPr lang="en-US" sz="2999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ctr">
              <a:lnSpc>
                <a:spcPts val="4199"/>
              </a:lnSpc>
              <a:spcBef>
                <a:spcPct val="0"/>
              </a:spcBef>
            </a:pP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Your voice only matters if you choose to use it. Every person who steps away makes it a little easier for someone else's ideas and values to shape the future. Democracy isn't just about having a voice </a:t>
            </a:r>
            <a:r>
              <a:rPr lang="en-US" sz="32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–</a:t>
            </a:r>
            <a:r>
              <a:rPr lang="en-US" sz="2999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 it's about holding on to it.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" y="1"/>
            <a:ext cx="18287997" cy="9635434"/>
          </a:xfrm>
          <a:custGeom>
            <a:avLst/>
            <a:gdLst/>
            <a:ahLst/>
            <a:cxnLst/>
            <a:rect l="l" t="t" r="r" b="b"/>
            <a:pathLst>
              <a:path w="18288000" h="13235187">
                <a:moveTo>
                  <a:pt x="0" y="0"/>
                </a:moveTo>
                <a:lnTo>
                  <a:pt x="18288000" y="0"/>
                </a:lnTo>
                <a:lnTo>
                  <a:pt x="18288000" y="13235187"/>
                </a:lnTo>
                <a:lnTo>
                  <a:pt x="0" y="132351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9999"/>
            </a:blip>
            <a:stretch>
              <a:fillRect r="-8503"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3" name="Group 3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4586264" y="9410950"/>
            <a:ext cx="4508892" cy="668755"/>
          </a:xfrm>
          <a:custGeom>
            <a:avLst/>
            <a:gdLst/>
            <a:ahLst/>
            <a:cxnLst/>
            <a:rect l="l" t="t" r="r" b="b"/>
            <a:pathLst>
              <a:path w="4508892" h="668755">
                <a:moveTo>
                  <a:pt x="0" y="0"/>
                </a:moveTo>
                <a:lnTo>
                  <a:pt x="4508891" y="0"/>
                </a:lnTo>
                <a:lnTo>
                  <a:pt x="4508891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7" name="Freeform 7"/>
          <p:cNvSpPr/>
          <p:nvPr/>
        </p:nvSpPr>
        <p:spPr>
          <a:xfrm>
            <a:off x="-186633" y="9410950"/>
            <a:ext cx="4680086" cy="668755"/>
          </a:xfrm>
          <a:custGeom>
            <a:avLst/>
            <a:gdLst/>
            <a:ahLst/>
            <a:cxnLst/>
            <a:rect l="l" t="t" r="r" b="b"/>
            <a:pathLst>
              <a:path w="4680086" h="668755">
                <a:moveTo>
                  <a:pt x="0" y="0"/>
                </a:moveTo>
                <a:lnTo>
                  <a:pt x="4680086" y="0"/>
                </a:lnTo>
                <a:lnTo>
                  <a:pt x="4680086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8" name="Freeform 8"/>
          <p:cNvSpPr/>
          <p:nvPr/>
        </p:nvSpPr>
        <p:spPr>
          <a:xfrm>
            <a:off x="13965742" y="9410950"/>
            <a:ext cx="4508892" cy="668755"/>
          </a:xfrm>
          <a:custGeom>
            <a:avLst/>
            <a:gdLst/>
            <a:ahLst/>
            <a:cxnLst/>
            <a:rect l="l" t="t" r="r" b="b"/>
            <a:pathLst>
              <a:path w="4508892" h="668755">
                <a:moveTo>
                  <a:pt x="0" y="0"/>
                </a:moveTo>
                <a:lnTo>
                  <a:pt x="4508891" y="0"/>
                </a:lnTo>
                <a:lnTo>
                  <a:pt x="4508891" y="668755"/>
                </a:lnTo>
                <a:lnTo>
                  <a:pt x="0" y="6687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9" name="Freeform 9"/>
          <p:cNvSpPr/>
          <p:nvPr/>
        </p:nvSpPr>
        <p:spPr>
          <a:xfrm>
            <a:off x="9238998" y="9423585"/>
            <a:ext cx="4680086" cy="668755"/>
          </a:xfrm>
          <a:custGeom>
            <a:avLst/>
            <a:gdLst/>
            <a:ahLst/>
            <a:cxnLst/>
            <a:rect l="l" t="t" r="r" b="b"/>
            <a:pathLst>
              <a:path w="4680086" h="668755">
                <a:moveTo>
                  <a:pt x="0" y="0"/>
                </a:moveTo>
                <a:lnTo>
                  <a:pt x="4680087" y="0"/>
                </a:lnTo>
                <a:lnTo>
                  <a:pt x="4680087" y="668756"/>
                </a:lnTo>
                <a:lnTo>
                  <a:pt x="0" y="66875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10" name="Group 10"/>
          <p:cNvGrpSpPr/>
          <p:nvPr/>
        </p:nvGrpSpPr>
        <p:grpSpPr>
          <a:xfrm>
            <a:off x="24064" y="18548"/>
            <a:ext cx="18287997" cy="2021910"/>
            <a:chOff x="0" y="0"/>
            <a:chExt cx="2883406" cy="31556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83406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15602940" y="424910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4" name="TextBox 14"/>
          <p:cNvSpPr txBox="1"/>
          <p:nvPr/>
        </p:nvSpPr>
        <p:spPr>
          <a:xfrm>
            <a:off x="437394" y="748505"/>
            <a:ext cx="14912918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3 Key Takeaways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19200" y="3229225"/>
            <a:ext cx="14131112" cy="49443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3499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sz="36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The world we get is shaped by the people who show up – and stay in the game. </a:t>
            </a:r>
          </a:p>
          <a:p>
            <a:pPr marL="457200" indent="-457200" algn="l">
              <a:lnSpc>
                <a:spcPts val="3499"/>
              </a:lnSpc>
              <a:spcBef>
                <a:spcPct val="0"/>
              </a:spcBef>
              <a:buFont typeface="+mj-lt"/>
              <a:buAutoNum type="arabicPeriod"/>
            </a:pPr>
            <a:endParaRPr lang="en-US" sz="36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marL="457200" indent="-457200" algn="l">
              <a:lnSpc>
                <a:spcPts val="3499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sz="36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Young people have political power – but only if they participate. Their collective voice is worth roughly 13 seats in Parliament. Political parties will promise things for rangatahi if they turn up. </a:t>
            </a:r>
          </a:p>
          <a:p>
            <a:pPr marL="457200" indent="-457200" algn="l">
              <a:lnSpc>
                <a:spcPts val="3499"/>
              </a:lnSpc>
              <a:spcBef>
                <a:spcPct val="0"/>
              </a:spcBef>
              <a:buFont typeface="+mj-lt"/>
              <a:buAutoNum type="arabicPeriod"/>
            </a:pPr>
            <a:endParaRPr lang="en-US" sz="36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marL="457200" indent="-457200">
              <a:lnSpc>
                <a:spcPts val="3499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sz="36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Democracy is all about participation – it is rule by the people. But if people start walking away from democracy – it becomes rule by only some people. This starts looking like another from of government entirely...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861" b="-13715"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3" name="Group 3"/>
          <p:cNvGrpSpPr/>
          <p:nvPr/>
        </p:nvGrpSpPr>
        <p:grpSpPr>
          <a:xfrm>
            <a:off x="0" y="325425"/>
            <a:ext cx="18288000" cy="3702212"/>
            <a:chOff x="0" y="0"/>
            <a:chExt cx="2854277" cy="57781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54277" cy="577818"/>
            </a:xfrm>
            <a:custGeom>
              <a:avLst/>
              <a:gdLst/>
              <a:ahLst/>
              <a:cxnLst/>
              <a:rect l="l" t="t" r="r" b="b"/>
              <a:pathLst>
                <a:path w="2854277" h="577818">
                  <a:moveTo>
                    <a:pt x="0" y="0"/>
                  </a:moveTo>
                  <a:lnTo>
                    <a:pt x="2854277" y="0"/>
                  </a:lnTo>
                  <a:lnTo>
                    <a:pt x="2854277" y="577818"/>
                  </a:lnTo>
                  <a:lnTo>
                    <a:pt x="0" y="577818"/>
                  </a:lnTo>
                  <a:close/>
                </a:path>
              </a:pathLst>
            </a:custGeom>
            <a:solidFill>
              <a:srgbClr val="FFFFFF">
                <a:alpha val="58824"/>
              </a:srgbClr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2854277" cy="6063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874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861" b="-13715"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7" name="TextBox 7"/>
          <p:cNvSpPr txBox="1"/>
          <p:nvPr/>
        </p:nvSpPr>
        <p:spPr>
          <a:xfrm>
            <a:off x="4677176" y="115875"/>
            <a:ext cx="13371170" cy="3133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599"/>
              </a:lnSpc>
            </a:pPr>
            <a:r>
              <a:rPr lang="en-US" sz="9000">
                <a:solidFill>
                  <a:srgbClr val="212121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GEt</a:t>
            </a:r>
            <a:r>
              <a:rPr lang="en-US" sz="9000">
                <a:solidFill>
                  <a:srgbClr val="FF4F12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TiNg </a:t>
            </a:r>
            <a:r>
              <a:rPr lang="en-US" sz="9000">
                <a:solidFill>
                  <a:srgbClr val="3B3B1A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INvoLVed</a:t>
            </a:r>
          </a:p>
          <a:p>
            <a:pPr algn="r">
              <a:lnSpc>
                <a:spcPts val="12599"/>
              </a:lnSpc>
            </a:pPr>
            <a:r>
              <a:rPr lang="en-US" sz="9000">
                <a:solidFill>
                  <a:srgbClr val="FF4F12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MatTers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152740" y="3240075"/>
            <a:ext cx="8895606" cy="37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  <a:spcBef>
                <a:spcPct val="0"/>
              </a:spcBef>
            </a:pPr>
            <a:r>
              <a:rPr lang="en-US" sz="24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If you don’t get involved, other people make the decisions for you</a:t>
            </a:r>
          </a:p>
        </p:txBody>
      </p:sp>
      <p:sp>
        <p:nvSpPr>
          <p:cNvPr id="9" name="Freeform 9"/>
          <p:cNvSpPr/>
          <p:nvPr/>
        </p:nvSpPr>
        <p:spPr>
          <a:xfrm>
            <a:off x="15923701" y="7771356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5" y="0"/>
                </a:lnTo>
                <a:lnTo>
                  <a:pt x="2124645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10" name="Group 10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4" name="Freeform 14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19843092" h="13235187">
                <a:moveTo>
                  <a:pt x="0" y="0"/>
                </a:moveTo>
                <a:lnTo>
                  <a:pt x="19843092" y="0"/>
                </a:lnTo>
                <a:lnTo>
                  <a:pt x="19843092" y="13235187"/>
                </a:lnTo>
                <a:lnTo>
                  <a:pt x="0" y="132351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4000"/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3" name="Group 3"/>
          <p:cNvGrpSpPr/>
          <p:nvPr/>
        </p:nvGrpSpPr>
        <p:grpSpPr>
          <a:xfrm>
            <a:off x="-93317" y="22851"/>
            <a:ext cx="18521041" cy="2918294"/>
            <a:chOff x="0" y="-55390"/>
            <a:chExt cx="2890649" cy="455469"/>
          </a:xfrm>
        </p:grpSpPr>
        <p:sp>
          <p:nvSpPr>
            <p:cNvPr id="4" name="Freeform 4"/>
            <p:cNvSpPr/>
            <p:nvPr/>
          </p:nvSpPr>
          <p:spPr>
            <a:xfrm>
              <a:off x="7243" y="-55390"/>
              <a:ext cx="2883406" cy="400079"/>
            </a:xfrm>
            <a:custGeom>
              <a:avLst/>
              <a:gdLst/>
              <a:ahLst/>
              <a:cxnLst/>
              <a:rect l="l" t="t" r="r" b="b"/>
              <a:pathLst>
                <a:path w="2883406" h="400079">
                  <a:moveTo>
                    <a:pt x="0" y="0"/>
                  </a:moveTo>
                  <a:lnTo>
                    <a:pt x="2883406" y="0"/>
                  </a:lnTo>
                  <a:lnTo>
                    <a:pt x="2883406" y="400079"/>
                  </a:lnTo>
                  <a:lnTo>
                    <a:pt x="0" y="400079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2883406" cy="4286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8467054" y="366624"/>
            <a:ext cx="9224584" cy="8523736"/>
            <a:chOff x="0" y="0"/>
            <a:chExt cx="2429520" cy="224493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29520" cy="2244934"/>
            </a:xfrm>
            <a:custGeom>
              <a:avLst/>
              <a:gdLst/>
              <a:ahLst/>
              <a:cxnLst/>
              <a:rect l="l" t="t" r="r" b="b"/>
              <a:pathLst>
                <a:path w="2429520" h="2244934">
                  <a:moveTo>
                    <a:pt x="42803" y="0"/>
                  </a:moveTo>
                  <a:lnTo>
                    <a:pt x="2386717" y="0"/>
                  </a:lnTo>
                  <a:cubicBezTo>
                    <a:pt x="2398069" y="0"/>
                    <a:pt x="2408956" y="4510"/>
                    <a:pt x="2416983" y="12537"/>
                  </a:cubicBezTo>
                  <a:cubicBezTo>
                    <a:pt x="2425011" y="20564"/>
                    <a:pt x="2429520" y="31451"/>
                    <a:pt x="2429520" y="42803"/>
                  </a:cubicBezTo>
                  <a:lnTo>
                    <a:pt x="2429520" y="2202132"/>
                  </a:lnTo>
                  <a:cubicBezTo>
                    <a:pt x="2429520" y="2225771"/>
                    <a:pt x="2410357" y="2244934"/>
                    <a:pt x="2386717" y="2244934"/>
                  </a:cubicBezTo>
                  <a:lnTo>
                    <a:pt x="42803" y="2244934"/>
                  </a:lnTo>
                  <a:cubicBezTo>
                    <a:pt x="31451" y="2244934"/>
                    <a:pt x="20564" y="2240425"/>
                    <a:pt x="12537" y="2232398"/>
                  </a:cubicBezTo>
                  <a:cubicBezTo>
                    <a:pt x="4510" y="2224371"/>
                    <a:pt x="0" y="2213484"/>
                    <a:pt x="0" y="2202132"/>
                  </a:cubicBezTo>
                  <a:lnTo>
                    <a:pt x="0" y="42803"/>
                  </a:lnTo>
                  <a:cubicBezTo>
                    <a:pt x="0" y="31451"/>
                    <a:pt x="4510" y="20564"/>
                    <a:pt x="12537" y="12537"/>
                  </a:cubicBezTo>
                  <a:cubicBezTo>
                    <a:pt x="20564" y="4510"/>
                    <a:pt x="31451" y="0"/>
                    <a:pt x="42803" y="0"/>
                  </a:cubicBez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2429520" cy="22735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8661938" y="1962448"/>
            <a:ext cx="8546818" cy="6391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 is a big deal.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 The laws that end up happening are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usually the ones most people back.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So when young people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200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i="1" dirty="0">
                <a:solidFill>
                  <a:srgbClr val="000000"/>
                </a:solidFill>
                <a:latin typeface="PODIUM Sharp Italics"/>
                <a:ea typeface="PODIUM Sharp Italics"/>
                <a:cs typeface="PODIUM Sharp Italics"/>
                <a:sym typeface="PODIUM Sharp Italics"/>
              </a:rPr>
              <a:t>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it helps make children’s rights something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everyone starts supporting and the world you want becomes a reality. </a:t>
            </a:r>
          </a:p>
        </p:txBody>
      </p:sp>
      <p:sp>
        <p:nvSpPr>
          <p:cNvPr id="13" name="Freeform 13"/>
          <p:cNvSpPr/>
          <p:nvPr/>
        </p:nvSpPr>
        <p:spPr>
          <a:xfrm rot="-1424256">
            <a:off x="7054316" y="4049482"/>
            <a:ext cx="3215243" cy="2188036"/>
          </a:xfrm>
          <a:custGeom>
            <a:avLst/>
            <a:gdLst/>
            <a:ahLst/>
            <a:cxnLst/>
            <a:rect l="l" t="t" r="r" b="b"/>
            <a:pathLst>
              <a:path w="3215243" h="2188036">
                <a:moveTo>
                  <a:pt x="0" y="0"/>
                </a:moveTo>
                <a:lnTo>
                  <a:pt x="3215244" y="0"/>
                </a:lnTo>
                <a:lnTo>
                  <a:pt x="3215244" y="2188036"/>
                </a:lnTo>
                <a:lnTo>
                  <a:pt x="0" y="218803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14" name="Group 14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5" name="Freeform 15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9" name="Freeform 19"/>
          <p:cNvSpPr/>
          <p:nvPr/>
        </p:nvSpPr>
        <p:spPr>
          <a:xfrm>
            <a:off x="15082768" y="506459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0" name="Freeform 20"/>
          <p:cNvSpPr/>
          <p:nvPr/>
        </p:nvSpPr>
        <p:spPr>
          <a:xfrm rot="-1256659" flipV="1">
            <a:off x="6262884" y="5496190"/>
            <a:ext cx="2457448" cy="2824653"/>
          </a:xfrm>
          <a:custGeom>
            <a:avLst/>
            <a:gdLst/>
            <a:ahLst/>
            <a:cxnLst/>
            <a:rect l="l" t="t" r="r" b="b"/>
            <a:pathLst>
              <a:path w="2457448" h="2824653">
                <a:moveTo>
                  <a:pt x="0" y="2824653"/>
                </a:moveTo>
                <a:lnTo>
                  <a:pt x="2457449" y="2824653"/>
                </a:lnTo>
                <a:lnTo>
                  <a:pt x="2457449" y="0"/>
                </a:lnTo>
                <a:lnTo>
                  <a:pt x="0" y="0"/>
                </a:lnTo>
                <a:lnTo>
                  <a:pt x="0" y="2824653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1" name="TextBox 21"/>
          <p:cNvSpPr txBox="1"/>
          <p:nvPr/>
        </p:nvSpPr>
        <p:spPr>
          <a:xfrm>
            <a:off x="9479247" y="5223768"/>
            <a:ext cx="7780053" cy="1393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599"/>
              </a:lnSpc>
            </a:pPr>
            <a:r>
              <a:rPr lang="en-US" sz="3999" b="1">
                <a:solidFill>
                  <a:srgbClr val="F4F4F4"/>
                </a:solidFill>
                <a:latin typeface="PODIUM Soft Heavy"/>
                <a:ea typeface="PODIUM Soft Heavy"/>
                <a:cs typeface="PODIUM Soft Heavy"/>
                <a:sym typeface="PODIUM Soft Heavy"/>
              </a:rPr>
              <a:t>SPEAK UP</a:t>
            </a:r>
          </a:p>
          <a:p>
            <a:pPr algn="r">
              <a:lnSpc>
                <a:spcPts val="5599"/>
              </a:lnSpc>
            </a:pPr>
            <a:r>
              <a:rPr lang="en-US" sz="3999" b="1">
                <a:solidFill>
                  <a:srgbClr val="F4F4F4"/>
                </a:solidFill>
                <a:latin typeface="PODIUM Soft Heavy"/>
                <a:ea typeface="PODIUM Soft Heavy"/>
                <a:cs typeface="PODIUM Soft Heavy"/>
                <a:sym typeface="PODIUM Soft Heavy"/>
              </a:rPr>
              <a:t>AND TAKE PART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959719" y="817627"/>
            <a:ext cx="5844127" cy="1727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946"/>
              </a:lnSpc>
            </a:pPr>
            <a:r>
              <a:rPr lang="en-US" sz="4962" b="1">
                <a:solidFill>
                  <a:srgbClr val="F4F4F4"/>
                </a:solidFill>
                <a:latin typeface="PODIUM Soft Heavy"/>
                <a:ea typeface="PODIUM Soft Heavy"/>
                <a:cs typeface="PODIUM Soft Heavy"/>
                <a:sym typeface="PODIUM Soft Heavy"/>
              </a:rPr>
              <a:t>GETTING</a:t>
            </a:r>
          </a:p>
          <a:p>
            <a:pPr algn="r">
              <a:lnSpc>
                <a:spcPts val="6946"/>
              </a:lnSpc>
            </a:pPr>
            <a:r>
              <a:rPr lang="en-US" sz="4962" b="1">
                <a:solidFill>
                  <a:srgbClr val="F4F4F4"/>
                </a:solidFill>
                <a:latin typeface="PODIUM Soft Heavy"/>
                <a:ea typeface="PODIUM Soft Heavy"/>
                <a:cs typeface="PODIUM Soft Heavy"/>
                <a:sym typeface="PODIUM Soft Heavy"/>
              </a:rPr>
              <a:t>INVOLVED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743744" y="5125344"/>
            <a:ext cx="6006184" cy="1600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000000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when this happens, politicians are way more likely to listen.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14284" y="456689"/>
            <a:ext cx="7639075" cy="2281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Participation </a:t>
            </a:r>
          </a:p>
          <a:p>
            <a:pPr algn="l">
              <a:lnSpc>
                <a:spcPts val="9162"/>
              </a:lnSpc>
            </a:pPr>
            <a:r>
              <a:rPr lang="en-US" sz="6544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Power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6E51B8-8CB1-DCDF-2B5D-C3DB76F5E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466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525" y="0"/>
            <a:ext cx="19843092" cy="13235187"/>
          </a:xfrm>
          <a:custGeom>
            <a:avLst/>
            <a:gdLst/>
            <a:ahLst/>
            <a:cxnLst/>
            <a:rect l="l" t="t" r="r" b="b"/>
            <a:pathLst>
              <a:path w="19843092" h="13235187">
                <a:moveTo>
                  <a:pt x="0" y="0"/>
                </a:moveTo>
                <a:lnTo>
                  <a:pt x="19843092" y="0"/>
                </a:lnTo>
                <a:lnTo>
                  <a:pt x="19843092" y="13235187"/>
                </a:lnTo>
                <a:lnTo>
                  <a:pt x="0" y="132351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3" name="Freeform 3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4" name="Group 4"/>
          <p:cNvGrpSpPr/>
          <p:nvPr/>
        </p:nvGrpSpPr>
        <p:grpSpPr>
          <a:xfrm>
            <a:off x="9525" y="9143313"/>
            <a:ext cx="18659475" cy="1143687"/>
            <a:chOff x="0" y="0"/>
            <a:chExt cx="4816593" cy="30121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291863" y="9366371"/>
            <a:ext cx="18661267" cy="677973"/>
            <a:chOff x="0" y="0"/>
            <a:chExt cx="24881689" cy="903964"/>
          </a:xfrm>
        </p:grpSpPr>
        <p:sp>
          <p:nvSpPr>
            <p:cNvPr id="8" name="Freeform 8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3774996" y="6042306"/>
            <a:ext cx="10640318" cy="844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Hint: the word starts with the letter D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429651" y="2654843"/>
            <a:ext cx="18288000" cy="3077328"/>
            <a:chOff x="0" y="0"/>
            <a:chExt cx="2854277" cy="48029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854277" cy="480290"/>
            </a:xfrm>
            <a:custGeom>
              <a:avLst/>
              <a:gdLst/>
              <a:ahLst/>
              <a:cxnLst/>
              <a:rect l="l" t="t" r="r" b="b"/>
              <a:pathLst>
                <a:path w="2854277" h="480290">
                  <a:moveTo>
                    <a:pt x="0" y="0"/>
                  </a:moveTo>
                  <a:lnTo>
                    <a:pt x="2854277" y="0"/>
                  </a:lnTo>
                  <a:lnTo>
                    <a:pt x="2854277" y="480290"/>
                  </a:lnTo>
                  <a:lnTo>
                    <a:pt x="0" y="480290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2854277" cy="508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287852" y="3225163"/>
            <a:ext cx="17633657" cy="2281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Cool story. What is the system Aotearoa has to participate?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7827322" y="317211"/>
            <a:ext cx="10460674" cy="9775130"/>
            <a:chOff x="0" y="0"/>
            <a:chExt cx="13706774" cy="12700000"/>
          </a:xfrm>
        </p:grpSpPr>
        <p:sp>
          <p:nvSpPr>
            <p:cNvPr id="6" name="Freeform 6"/>
            <p:cNvSpPr/>
            <p:nvPr/>
          </p:nvSpPr>
          <p:spPr>
            <a:xfrm>
              <a:off x="136254" y="857250"/>
              <a:ext cx="13368600" cy="11506076"/>
            </a:xfrm>
            <a:custGeom>
              <a:avLst/>
              <a:gdLst/>
              <a:ahLst/>
              <a:cxnLst/>
              <a:rect l="l" t="t" r="r" b="b"/>
              <a:pathLst>
                <a:path w="13368600" h="11506076">
                  <a:moveTo>
                    <a:pt x="10808605" y="938530"/>
                  </a:moveTo>
                  <a:cubicBezTo>
                    <a:pt x="9524280" y="189230"/>
                    <a:pt x="9180240" y="154940"/>
                    <a:pt x="7671124" y="0"/>
                  </a:cubicBezTo>
                  <a:cubicBezTo>
                    <a:pt x="4211535" y="38100"/>
                    <a:pt x="1407129" y="1889760"/>
                    <a:pt x="321552" y="4933950"/>
                  </a:cubicBezTo>
                  <a:cubicBezTo>
                    <a:pt x="-49901" y="5975350"/>
                    <a:pt x="-147684" y="7139940"/>
                    <a:pt x="287285" y="8159750"/>
                  </a:cubicBezTo>
                  <a:cubicBezTo>
                    <a:pt x="860228" y="9499600"/>
                    <a:pt x="2284362" y="10407650"/>
                    <a:pt x="3789366" y="10773410"/>
                  </a:cubicBezTo>
                  <a:cubicBezTo>
                    <a:pt x="5294370" y="11140440"/>
                    <a:pt x="6951518" y="11644630"/>
                    <a:pt x="8494901" y="11470640"/>
                  </a:cubicBezTo>
                  <a:cubicBezTo>
                    <a:pt x="9698356" y="11334750"/>
                    <a:pt x="10900441" y="10519410"/>
                    <a:pt x="11800975" y="9767570"/>
                  </a:cubicBezTo>
                  <a:cubicBezTo>
                    <a:pt x="12398590" y="9268460"/>
                    <a:pt x="12771415" y="8576310"/>
                    <a:pt x="13020878" y="7867650"/>
                  </a:cubicBezTo>
                  <a:cubicBezTo>
                    <a:pt x="13868970" y="5401310"/>
                    <a:pt x="13178507" y="2322830"/>
                    <a:pt x="10808605" y="938530"/>
                  </a:cubicBezTo>
                  <a:close/>
                </a:path>
              </a:pathLst>
            </a:custGeom>
            <a:blipFill>
              <a:blip r:embed="rId2"/>
              <a:stretch>
                <a:fillRect l="-14591" r="-14591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2" name="Group 2"/>
          <p:cNvGrpSpPr/>
          <p:nvPr/>
        </p:nvGrpSpPr>
        <p:grpSpPr>
          <a:xfrm>
            <a:off x="1" y="-25482"/>
            <a:ext cx="18288000" cy="2563398"/>
            <a:chOff x="0" y="0"/>
            <a:chExt cx="2883406" cy="40007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83406" cy="400079"/>
            </a:xfrm>
            <a:custGeom>
              <a:avLst/>
              <a:gdLst/>
              <a:ahLst/>
              <a:cxnLst/>
              <a:rect l="l" t="t" r="r" b="b"/>
              <a:pathLst>
                <a:path w="2883406" h="400079">
                  <a:moveTo>
                    <a:pt x="0" y="0"/>
                  </a:moveTo>
                  <a:lnTo>
                    <a:pt x="2883406" y="0"/>
                  </a:lnTo>
                  <a:lnTo>
                    <a:pt x="2883406" y="400079"/>
                  </a:lnTo>
                  <a:lnTo>
                    <a:pt x="0" y="400079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883406" cy="4286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07889" y="4482810"/>
            <a:ext cx="7619433" cy="3190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Our government uses a democratic process    </a:t>
            </a:r>
          </a:p>
          <a:p>
            <a:pPr algn="r"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to make decisions.     </a:t>
            </a:r>
          </a:p>
          <a:p>
            <a:pPr algn="r">
              <a:lnSpc>
                <a:spcPts val="4200"/>
              </a:lnSpc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r"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To have a democratic       </a:t>
            </a:r>
          </a:p>
          <a:p>
            <a:pPr algn="r"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process where the people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get to decide requires the people to    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538161" y="8332524"/>
            <a:ext cx="355232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in those decisions.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785245" y="7709412"/>
            <a:ext cx="6305245" cy="661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300"/>
              </a:lnSpc>
            </a:pPr>
            <a:r>
              <a:rPr lang="en-US" sz="3785" b="1">
                <a:solidFill>
                  <a:srgbClr val="000000"/>
                </a:solidFill>
                <a:latin typeface="PODIUM Soft Heavy"/>
                <a:ea typeface="PODIUM Soft Heavy"/>
                <a:cs typeface="PODIUM Soft Heavy"/>
                <a:sym typeface="PODIUM Soft Heavy"/>
              </a:rPr>
              <a:t>PARTICIPATE  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4" name="Freeform 14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207889" y="3776533"/>
            <a:ext cx="8245191" cy="53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000000"/>
                </a:solidFill>
                <a:latin typeface="PODIUM Soft Heavy"/>
                <a:ea typeface="PODIUM Soft Heavy"/>
                <a:cs typeface="PODIUM Soft Heavy"/>
                <a:sym typeface="PODIUM Soft Heavy"/>
              </a:rPr>
              <a:t>“RULE BY THE PEOPLE” </a:t>
            </a:r>
          </a:p>
        </p:txBody>
      </p:sp>
      <p:sp>
        <p:nvSpPr>
          <p:cNvPr id="19" name="Freeform 19"/>
          <p:cNvSpPr/>
          <p:nvPr/>
        </p:nvSpPr>
        <p:spPr>
          <a:xfrm>
            <a:off x="15382617" y="588254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0" name="TextBox 20"/>
          <p:cNvSpPr txBox="1"/>
          <p:nvPr/>
        </p:nvSpPr>
        <p:spPr>
          <a:xfrm>
            <a:off x="472956" y="748505"/>
            <a:ext cx="7354366" cy="16980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Democracy</a:t>
            </a:r>
          </a:p>
          <a:p>
            <a:pPr algn="l">
              <a:lnSpc>
                <a:spcPts val="4200"/>
              </a:lnSpc>
            </a:pPr>
            <a:r>
              <a:rPr lang="en-US" sz="3000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What does it even mean?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667496" y="3136961"/>
            <a:ext cx="3552329" cy="553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8"/>
              </a:lnSpc>
              <a:spcBef>
                <a:spcPct val="0"/>
              </a:spcBef>
            </a:pPr>
            <a:r>
              <a:rPr lang="en-US" sz="332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Democracy means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8011028" y="551445"/>
            <a:ext cx="10276968" cy="10059134"/>
            <a:chOff x="0" y="0"/>
            <a:chExt cx="13706774" cy="12700000"/>
          </a:xfrm>
        </p:grpSpPr>
        <p:sp>
          <p:nvSpPr>
            <p:cNvPr id="6" name="Freeform 6"/>
            <p:cNvSpPr/>
            <p:nvPr/>
          </p:nvSpPr>
          <p:spPr>
            <a:xfrm>
              <a:off x="136254" y="857250"/>
              <a:ext cx="13368600" cy="11506076"/>
            </a:xfrm>
            <a:custGeom>
              <a:avLst/>
              <a:gdLst/>
              <a:ahLst/>
              <a:cxnLst/>
              <a:rect l="l" t="t" r="r" b="b"/>
              <a:pathLst>
                <a:path w="13368600" h="11506076">
                  <a:moveTo>
                    <a:pt x="10808605" y="938530"/>
                  </a:moveTo>
                  <a:cubicBezTo>
                    <a:pt x="9524280" y="189230"/>
                    <a:pt x="9180240" y="154940"/>
                    <a:pt x="7671124" y="0"/>
                  </a:cubicBezTo>
                  <a:cubicBezTo>
                    <a:pt x="4211535" y="38100"/>
                    <a:pt x="1407129" y="1889760"/>
                    <a:pt x="321552" y="4933950"/>
                  </a:cubicBezTo>
                  <a:cubicBezTo>
                    <a:pt x="-49901" y="5975350"/>
                    <a:pt x="-147684" y="7139940"/>
                    <a:pt x="287285" y="8159750"/>
                  </a:cubicBezTo>
                  <a:cubicBezTo>
                    <a:pt x="860228" y="9499600"/>
                    <a:pt x="2284362" y="10407650"/>
                    <a:pt x="3789366" y="10773410"/>
                  </a:cubicBezTo>
                  <a:cubicBezTo>
                    <a:pt x="5294370" y="11140440"/>
                    <a:pt x="6951518" y="11644630"/>
                    <a:pt x="8494901" y="11470640"/>
                  </a:cubicBezTo>
                  <a:cubicBezTo>
                    <a:pt x="9698356" y="11334750"/>
                    <a:pt x="10900441" y="10519410"/>
                    <a:pt x="11800975" y="9767570"/>
                  </a:cubicBezTo>
                  <a:cubicBezTo>
                    <a:pt x="12398590" y="9268460"/>
                    <a:pt x="12771415" y="8576310"/>
                    <a:pt x="13020878" y="7867650"/>
                  </a:cubicBezTo>
                  <a:cubicBezTo>
                    <a:pt x="13868970" y="5401310"/>
                    <a:pt x="13178507" y="2322830"/>
                    <a:pt x="10808605" y="938530"/>
                  </a:cubicBezTo>
                  <a:close/>
                </a:path>
              </a:pathLst>
            </a:custGeom>
            <a:blipFill>
              <a:blip r:embed="rId2"/>
              <a:stretch>
                <a:fillRect l="-14591" r="-14591"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2" name="Group 2"/>
          <p:cNvGrpSpPr/>
          <p:nvPr/>
        </p:nvGrpSpPr>
        <p:grpSpPr>
          <a:xfrm>
            <a:off x="-93319" y="-116836"/>
            <a:ext cx="18474633" cy="2563398"/>
            <a:chOff x="0" y="0"/>
            <a:chExt cx="2883406" cy="40007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83406" cy="400079"/>
            </a:xfrm>
            <a:custGeom>
              <a:avLst/>
              <a:gdLst/>
              <a:ahLst/>
              <a:cxnLst/>
              <a:rect l="l" t="t" r="r" b="b"/>
              <a:pathLst>
                <a:path w="2883406" h="400079">
                  <a:moveTo>
                    <a:pt x="0" y="0"/>
                  </a:moveTo>
                  <a:lnTo>
                    <a:pt x="2883406" y="0"/>
                  </a:lnTo>
                  <a:lnTo>
                    <a:pt x="2883406" y="400079"/>
                  </a:lnTo>
                  <a:lnTo>
                    <a:pt x="0" y="400079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883406" cy="4286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11" name="Freeform 11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5" name="Freeform 15"/>
          <p:cNvSpPr/>
          <p:nvPr/>
        </p:nvSpPr>
        <p:spPr>
          <a:xfrm>
            <a:off x="15377520" y="613800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6" name="TextBox 16"/>
          <p:cNvSpPr txBox="1"/>
          <p:nvPr/>
        </p:nvSpPr>
        <p:spPr>
          <a:xfrm>
            <a:off x="387231" y="3534670"/>
            <a:ext cx="8927187" cy="1496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233"/>
              </a:lnSpc>
            </a:pPr>
            <a:r>
              <a:rPr lang="en-US" sz="8738" b="1">
                <a:solidFill>
                  <a:srgbClr val="212121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AOTEAROA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40395" y="6513147"/>
            <a:ext cx="7508205" cy="21240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In this type of democracy, most people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do not participate directly in 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 lawmaking - we elect representatives      </a:t>
            </a:r>
          </a:p>
          <a:p>
            <a:pPr algn="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who make laws for us.   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-186633" y="4906597"/>
            <a:ext cx="7882833" cy="12350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900"/>
              </a:lnSpc>
            </a:pPr>
            <a:r>
              <a:rPr lang="en-US" sz="3500" b="1" dirty="0">
                <a:solidFill>
                  <a:srgbClr val="000000"/>
                </a:solidFill>
                <a:latin typeface="PODIUM Soft Heavy"/>
                <a:ea typeface="PODIUM Soft Heavy"/>
                <a:cs typeface="PODIUM Soft Heavy"/>
                <a:sym typeface="PODIUM Soft Heavy"/>
              </a:rPr>
              <a:t>REPRESENTATIVE  </a:t>
            </a:r>
          </a:p>
          <a:p>
            <a:pPr algn="r">
              <a:lnSpc>
                <a:spcPts val="4900"/>
              </a:lnSpc>
              <a:spcBef>
                <a:spcPct val="0"/>
              </a:spcBef>
            </a:pPr>
            <a:r>
              <a:rPr lang="en-US" sz="3500" b="1" dirty="0">
                <a:solidFill>
                  <a:srgbClr val="000000"/>
                </a:solidFill>
                <a:latin typeface="PODIUM Soft Heavy"/>
                <a:ea typeface="PODIUM Soft Heavy"/>
                <a:cs typeface="PODIUM Soft Heavy"/>
                <a:sym typeface="PODIUM Soft Heavy"/>
              </a:rPr>
              <a:t> DEMOCRACY  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960606" y="4340256"/>
            <a:ext cx="6020296" cy="553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648"/>
              </a:lnSpc>
              <a:spcBef>
                <a:spcPct val="0"/>
              </a:spcBef>
            </a:pPr>
            <a:r>
              <a:rPr lang="en-US" sz="332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is a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472956" y="748505"/>
            <a:ext cx="8671044" cy="16980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Representative</a:t>
            </a:r>
          </a:p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Democracy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525" y="1"/>
            <a:ext cx="18278475" cy="10287000"/>
          </a:xfrm>
          <a:custGeom>
            <a:avLst/>
            <a:gdLst/>
            <a:ahLst/>
            <a:cxnLst/>
            <a:rect l="l" t="t" r="r" b="b"/>
            <a:pathLst>
              <a:path w="19843092" h="13235187">
                <a:moveTo>
                  <a:pt x="0" y="0"/>
                </a:moveTo>
                <a:lnTo>
                  <a:pt x="19843092" y="0"/>
                </a:lnTo>
                <a:lnTo>
                  <a:pt x="19843092" y="13235187"/>
                </a:lnTo>
                <a:lnTo>
                  <a:pt x="0" y="132351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</a:blip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3" name="Freeform 3"/>
          <p:cNvSpPr/>
          <p:nvPr/>
        </p:nvSpPr>
        <p:spPr>
          <a:xfrm>
            <a:off x="15829981" y="394312"/>
            <a:ext cx="2124644" cy="1255472"/>
          </a:xfrm>
          <a:custGeom>
            <a:avLst/>
            <a:gdLst/>
            <a:ahLst/>
            <a:cxnLst/>
            <a:rect l="l" t="t" r="r" b="b"/>
            <a:pathLst>
              <a:path w="2124644" h="1255472">
                <a:moveTo>
                  <a:pt x="0" y="0"/>
                </a:moveTo>
                <a:lnTo>
                  <a:pt x="2124644" y="0"/>
                </a:lnTo>
                <a:lnTo>
                  <a:pt x="2124644" y="1255471"/>
                </a:lnTo>
                <a:lnTo>
                  <a:pt x="0" y="12554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grpSp>
        <p:nvGrpSpPr>
          <p:cNvPr id="4" name="Group 4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8" name="Freeform 8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2914323" y="6042306"/>
            <a:ext cx="12361664" cy="844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Do young people participate in democracy?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-48845" y="2889256"/>
            <a:ext cx="18288000" cy="3077328"/>
            <a:chOff x="0" y="0"/>
            <a:chExt cx="2854277" cy="48029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854277" cy="480290"/>
            </a:xfrm>
            <a:custGeom>
              <a:avLst/>
              <a:gdLst/>
              <a:ahLst/>
              <a:cxnLst/>
              <a:rect l="l" t="t" r="r" b="b"/>
              <a:pathLst>
                <a:path w="2854277" h="480290">
                  <a:moveTo>
                    <a:pt x="0" y="0"/>
                  </a:moveTo>
                  <a:lnTo>
                    <a:pt x="2854277" y="0"/>
                  </a:lnTo>
                  <a:lnTo>
                    <a:pt x="2854277" y="480290"/>
                  </a:lnTo>
                  <a:lnTo>
                    <a:pt x="0" y="480290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2854277" cy="508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287852" y="3225163"/>
            <a:ext cx="17633657" cy="2281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F4F4F4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How well have we done in the past?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FF4F12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6" name="Freeform 6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7" name="Freeform 7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8" name="Freeform 8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9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569322" y="3065749"/>
            <a:ext cx="10032467" cy="5889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Right now, people aged 18–24 make up one of the biggest groups of eligible voters in Aotearoa. </a:t>
            </a:r>
          </a:p>
          <a:p>
            <a:pPr algn="l">
              <a:lnSpc>
                <a:spcPts val="4200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But on 30 June 2026, only 53.3% are enrolled to vote. That means more than 200,000 young people could miss out on having their say.</a:t>
            </a:r>
          </a:p>
          <a:p>
            <a:pPr algn="l">
              <a:lnSpc>
                <a:spcPts val="4200"/>
              </a:lnSpc>
              <a:spcBef>
                <a:spcPct val="0"/>
              </a:spcBef>
            </a:pPr>
            <a:endParaRPr lang="en-US" sz="3000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And it’s not their fault – its society’s job to make sure young people know why voting is important and are supported to do it. </a:t>
            </a:r>
          </a:p>
          <a:p>
            <a:pPr algn="l">
              <a:lnSpc>
                <a:spcPts val="4200"/>
              </a:lnSpc>
              <a:spcBef>
                <a:spcPct val="0"/>
              </a:spcBef>
            </a:pPr>
            <a:endParaRPr lang="en-US" sz="3000" i="1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0" y="-32872"/>
            <a:ext cx="18288000" cy="2729251"/>
            <a:chOff x="0" y="0"/>
            <a:chExt cx="2883406" cy="42596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883406" cy="425964"/>
            </a:xfrm>
            <a:custGeom>
              <a:avLst/>
              <a:gdLst/>
              <a:ahLst/>
              <a:cxnLst/>
              <a:rect l="l" t="t" r="r" b="b"/>
              <a:pathLst>
                <a:path w="2883406" h="425964">
                  <a:moveTo>
                    <a:pt x="0" y="0"/>
                  </a:moveTo>
                  <a:lnTo>
                    <a:pt x="2883406" y="0"/>
                  </a:lnTo>
                  <a:lnTo>
                    <a:pt x="2883406" y="425964"/>
                  </a:lnTo>
                  <a:lnTo>
                    <a:pt x="0" y="425964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2883406" cy="45453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15286251" y="747533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5" name="TextBox 15"/>
          <p:cNvSpPr txBox="1"/>
          <p:nvPr/>
        </p:nvSpPr>
        <p:spPr>
          <a:xfrm>
            <a:off x="414284" y="263447"/>
            <a:ext cx="11822260" cy="2281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 dirty="0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The Story of the Lost Percentage</a:t>
            </a:r>
          </a:p>
        </p:txBody>
      </p:sp>
      <p:sp>
        <p:nvSpPr>
          <p:cNvPr id="16" name="Freeform 16"/>
          <p:cNvSpPr/>
          <p:nvPr/>
        </p:nvSpPr>
        <p:spPr>
          <a:xfrm>
            <a:off x="10896299" y="3024338"/>
            <a:ext cx="6822379" cy="5594351"/>
          </a:xfrm>
          <a:custGeom>
            <a:avLst/>
            <a:gdLst/>
            <a:ahLst/>
            <a:cxnLst/>
            <a:rect l="l" t="t" r="r" b="b"/>
            <a:pathLst>
              <a:path w="6822379" h="5594351">
                <a:moveTo>
                  <a:pt x="0" y="0"/>
                </a:moveTo>
                <a:lnTo>
                  <a:pt x="6822379" y="0"/>
                </a:lnTo>
                <a:lnTo>
                  <a:pt x="6822379" y="5594350"/>
                </a:lnTo>
                <a:lnTo>
                  <a:pt x="0" y="559435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143313"/>
            <a:ext cx="18288000" cy="1143687"/>
            <a:chOff x="0" y="0"/>
            <a:chExt cx="4816593" cy="30121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301218"/>
            </a:xfrm>
            <a:custGeom>
              <a:avLst/>
              <a:gdLst/>
              <a:ahLst/>
              <a:cxnLst/>
              <a:rect l="l" t="t" r="r" b="b"/>
              <a:pathLst>
                <a:path w="4816592" h="301218">
                  <a:moveTo>
                    <a:pt x="0" y="0"/>
                  </a:moveTo>
                  <a:lnTo>
                    <a:pt x="4816592" y="0"/>
                  </a:lnTo>
                  <a:lnTo>
                    <a:pt x="4816592" y="301218"/>
                  </a:lnTo>
                  <a:lnTo>
                    <a:pt x="0" y="301218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4816593" cy="329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86633" y="9401732"/>
            <a:ext cx="18661267" cy="677973"/>
            <a:chOff x="0" y="0"/>
            <a:chExt cx="24881689" cy="903964"/>
          </a:xfrm>
        </p:grpSpPr>
        <p:sp>
          <p:nvSpPr>
            <p:cNvPr id="6" name="Freeform 6"/>
            <p:cNvSpPr/>
            <p:nvPr/>
          </p:nvSpPr>
          <p:spPr>
            <a:xfrm>
              <a:off x="636386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5" y="0"/>
                  </a:lnTo>
                  <a:lnTo>
                    <a:pt x="601185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7" name="Freeform 7"/>
            <p:cNvSpPr/>
            <p:nvPr/>
          </p:nvSpPr>
          <p:spPr>
            <a:xfrm>
              <a:off x="0" y="1229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8" name="Freeform 8"/>
            <p:cNvSpPr/>
            <p:nvPr/>
          </p:nvSpPr>
          <p:spPr>
            <a:xfrm>
              <a:off x="18869833" y="12290"/>
              <a:ext cx="6011855" cy="891674"/>
            </a:xfrm>
            <a:custGeom>
              <a:avLst/>
              <a:gdLst/>
              <a:ahLst/>
              <a:cxnLst/>
              <a:rect l="l" t="t" r="r" b="b"/>
              <a:pathLst>
                <a:path w="6011855" h="891674">
                  <a:moveTo>
                    <a:pt x="0" y="0"/>
                  </a:moveTo>
                  <a:lnTo>
                    <a:pt x="6011856" y="0"/>
                  </a:lnTo>
                  <a:lnTo>
                    <a:pt x="6011856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9"/>
            <p:cNvSpPr/>
            <p:nvPr/>
          </p:nvSpPr>
          <p:spPr>
            <a:xfrm>
              <a:off x="12502718" y="0"/>
              <a:ext cx="6240115" cy="891674"/>
            </a:xfrm>
            <a:custGeom>
              <a:avLst/>
              <a:gdLst/>
              <a:ahLst/>
              <a:cxnLst/>
              <a:rect l="l" t="t" r="r" b="b"/>
              <a:pathLst>
                <a:path w="6240115" h="891674">
                  <a:moveTo>
                    <a:pt x="0" y="0"/>
                  </a:moveTo>
                  <a:lnTo>
                    <a:pt x="6240115" y="0"/>
                  </a:lnTo>
                  <a:lnTo>
                    <a:pt x="6240115" y="891674"/>
                  </a:lnTo>
                  <a:lnTo>
                    <a:pt x="0" y="8916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844763" y="3981450"/>
            <a:ext cx="2411841" cy="2076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800"/>
              </a:lnSpc>
              <a:spcBef>
                <a:spcPct val="0"/>
              </a:spcBef>
            </a:pPr>
            <a:r>
              <a:rPr lang="en-US" sz="12000">
                <a:solidFill>
                  <a:srgbClr val="000000"/>
                </a:solidFill>
                <a:latin typeface="Waha_Display_Heading"/>
                <a:ea typeface="Waha_Display_Heading"/>
                <a:cs typeface="Waha_Display_Heading"/>
                <a:sym typeface="Waha_Display_Heading"/>
              </a:rPr>
              <a:t>Vs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515" y="1740729"/>
            <a:ext cx="7771853" cy="645536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5102" y="1740729"/>
            <a:ext cx="7771853" cy="6455365"/>
          </a:xfrm>
          <a:prstGeom prst="rect">
            <a:avLst/>
          </a:prstGeom>
        </p:spPr>
      </p:pic>
      <p:sp>
        <p:nvSpPr>
          <p:cNvPr id="13" name="Freeform 13"/>
          <p:cNvSpPr/>
          <p:nvPr/>
        </p:nvSpPr>
        <p:spPr>
          <a:xfrm>
            <a:off x="2023082" y="3266432"/>
            <a:ext cx="3206495" cy="460703"/>
          </a:xfrm>
          <a:custGeom>
            <a:avLst/>
            <a:gdLst/>
            <a:ahLst/>
            <a:cxnLst/>
            <a:rect l="l" t="t" r="r" b="b"/>
            <a:pathLst>
              <a:path w="3206495" h="460703">
                <a:moveTo>
                  <a:pt x="0" y="0"/>
                </a:moveTo>
                <a:lnTo>
                  <a:pt x="3206495" y="0"/>
                </a:lnTo>
                <a:lnTo>
                  <a:pt x="3206495" y="460703"/>
                </a:lnTo>
                <a:lnTo>
                  <a:pt x="0" y="46070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74137" t="-629124" r="-396204" b="-1503765"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4" name="Freeform 14"/>
          <p:cNvSpPr/>
          <p:nvPr/>
        </p:nvSpPr>
        <p:spPr>
          <a:xfrm>
            <a:off x="11868876" y="6946726"/>
            <a:ext cx="2395657" cy="515988"/>
          </a:xfrm>
          <a:custGeom>
            <a:avLst/>
            <a:gdLst/>
            <a:ahLst/>
            <a:cxnLst/>
            <a:rect l="l" t="t" r="r" b="b"/>
            <a:pathLst>
              <a:path w="2395657" h="515988">
                <a:moveTo>
                  <a:pt x="0" y="0"/>
                </a:moveTo>
                <a:lnTo>
                  <a:pt x="2395657" y="0"/>
                </a:lnTo>
                <a:lnTo>
                  <a:pt x="2395657" y="515988"/>
                </a:lnTo>
                <a:lnTo>
                  <a:pt x="0" y="51598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49999" t="-1268861" r="-213381" b="-624790"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15" name="TextBox 15"/>
          <p:cNvSpPr txBox="1"/>
          <p:nvPr/>
        </p:nvSpPr>
        <p:spPr>
          <a:xfrm>
            <a:off x="968169" y="7481764"/>
            <a:ext cx="6476544" cy="1590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i="1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From the population, young people could have one of the biggest voices in parliament.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782756" y="7748464"/>
            <a:ext cx="6476544" cy="1042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i="1" dirty="0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Youth enrolment rates are way behind other </a:t>
            </a:r>
            <a:r>
              <a:rPr lang="en-US" sz="3000" i="1">
                <a:solidFill>
                  <a:srgbClr val="000000"/>
                </a:solidFill>
                <a:latin typeface="Bio Sans"/>
                <a:ea typeface="Bio Sans"/>
                <a:cs typeface="Bio Sans"/>
                <a:sym typeface="Bio Sans"/>
              </a:rPr>
              <a:t>age groups.</a:t>
            </a:r>
            <a:endParaRPr lang="en-US" sz="3000" i="1" dirty="0">
              <a:solidFill>
                <a:srgbClr val="000000"/>
              </a:solidFill>
              <a:latin typeface="Bio Sans"/>
              <a:ea typeface="Bio Sans"/>
              <a:cs typeface="Bio Sans"/>
              <a:sym typeface="Bio Sans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-46911" y="-6422"/>
            <a:ext cx="18334911" cy="2021910"/>
            <a:chOff x="0" y="0"/>
            <a:chExt cx="2883406" cy="315567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883406" cy="315567"/>
            </a:xfrm>
            <a:custGeom>
              <a:avLst/>
              <a:gdLst/>
              <a:ahLst/>
              <a:cxnLst/>
              <a:rect l="l" t="t" r="r" b="b"/>
              <a:pathLst>
                <a:path w="2883406" h="315567">
                  <a:moveTo>
                    <a:pt x="0" y="0"/>
                  </a:moveTo>
                  <a:lnTo>
                    <a:pt x="2883406" y="0"/>
                  </a:lnTo>
                  <a:lnTo>
                    <a:pt x="2883406" y="315567"/>
                  </a:lnTo>
                  <a:lnTo>
                    <a:pt x="0" y="315567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/>
            <a:lstStyle/>
            <a:p>
              <a:endParaRPr lang="en-NZ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28575"/>
              <a:ext cx="2883406" cy="344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15474528" y="310609"/>
            <a:ext cx="2432427" cy="1437343"/>
          </a:xfrm>
          <a:custGeom>
            <a:avLst/>
            <a:gdLst/>
            <a:ahLst/>
            <a:cxnLst/>
            <a:rect l="l" t="t" r="r" b="b"/>
            <a:pathLst>
              <a:path w="2432427" h="1437343">
                <a:moveTo>
                  <a:pt x="0" y="0"/>
                </a:moveTo>
                <a:lnTo>
                  <a:pt x="2432427" y="0"/>
                </a:lnTo>
                <a:lnTo>
                  <a:pt x="2432427" y="1437343"/>
                </a:lnTo>
                <a:lnTo>
                  <a:pt x="0" y="143734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NZ"/>
          </a:p>
        </p:txBody>
      </p:sp>
      <p:sp>
        <p:nvSpPr>
          <p:cNvPr id="21" name="TextBox 21"/>
          <p:cNvSpPr txBox="1"/>
          <p:nvPr/>
        </p:nvSpPr>
        <p:spPr>
          <a:xfrm>
            <a:off x="472956" y="748505"/>
            <a:ext cx="8671044" cy="1119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62"/>
              </a:lnSpc>
            </a:pPr>
            <a:r>
              <a:rPr lang="en-US" sz="6544" b="1">
                <a:solidFill>
                  <a:srgbClr val="FFFFFF"/>
                </a:solidFill>
                <a:latin typeface="PODIUM Sharp Bold"/>
                <a:ea typeface="PODIUM Sharp Bold"/>
                <a:cs typeface="PODIUM Sharp Bold"/>
                <a:sym typeface="PODIUM Sharp Bold"/>
              </a:rPr>
              <a:t>Comparison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475963BDEB16A43A3D8AF0277231DCC" ma:contentTypeVersion="14" ma:contentTypeDescription="Create a new document." ma:contentTypeScope="" ma:versionID="89b8695ca310c4554b47e87f6b7710f3">
  <xsd:schema xmlns:xsd="http://www.w3.org/2001/XMLSchema" xmlns:xs="http://www.w3.org/2001/XMLSchema" xmlns:p="http://schemas.microsoft.com/office/2006/metadata/properties" xmlns:ns2="2f3c03ba-9389-47f8-8bfa-679f0139d8ec" xmlns:ns3="a6f2ffd9-2f5b-486d-840d-40abbe7430f6" targetNamespace="http://schemas.microsoft.com/office/2006/metadata/properties" ma:root="true" ma:fieldsID="aac6cb70e8e93757107b0352e9c366cc" ns2:_="" ns3:_="">
    <xsd:import namespace="2f3c03ba-9389-47f8-8bfa-679f0139d8ec"/>
    <xsd:import namespace="a6f2ffd9-2f5b-486d-840d-40abbe7430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3c03ba-9389-47f8-8bfa-679f0139d8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d1d54daa-9129-46ab-ad12-f6aa5852b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f2ffd9-2f5b-486d-840d-40abbe7430f6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22749114-4968-4d7d-9484-d753079ad2ac}" ma:internalName="TaxCatchAll" ma:showField="CatchAllData" ma:web="a6f2ffd9-2f5b-486d-840d-40abbe7430f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f3c03ba-9389-47f8-8bfa-679f0139d8ec">
      <Terms xmlns="http://schemas.microsoft.com/office/infopath/2007/PartnerControls"/>
    </lcf76f155ced4ddcb4097134ff3c332f>
    <TaxCatchAll xmlns="a6f2ffd9-2f5b-486d-840d-40abbe7430f6" xsi:nil="true"/>
  </documentManagement>
</p:properties>
</file>

<file path=customXml/itemProps1.xml><?xml version="1.0" encoding="utf-8"?>
<ds:datastoreItem xmlns:ds="http://schemas.openxmlformats.org/officeDocument/2006/customXml" ds:itemID="{5EB2F309-D378-4B02-9902-7BF0A24C723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DCE00D-A7E0-4A32-9F80-E7D8FDE626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3c03ba-9389-47f8-8bfa-679f0139d8ec"/>
    <ds:schemaRef ds:uri="a6f2ffd9-2f5b-486d-840d-40abbe7430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FD3C385-5581-4F0C-8388-1A9CF1F2E7B4}">
  <ds:schemaRefs>
    <ds:schemaRef ds:uri="http://schemas.microsoft.com/office/2006/metadata/properties"/>
    <ds:schemaRef ds:uri="http://schemas.microsoft.com/office/infopath/2007/PartnerControls"/>
    <ds:schemaRef ds:uri="2f3c03ba-9389-47f8-8bfa-679f0139d8ec"/>
    <ds:schemaRef ds:uri="a6f2ffd9-2f5b-486d-840d-40abbe7430f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1376</Words>
  <Application>Microsoft Office PowerPoint</Application>
  <PresentationFormat>Custom</PresentationFormat>
  <Paragraphs>202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Aptos</vt:lpstr>
      <vt:lpstr>PODIUM Sharp Italics</vt:lpstr>
      <vt:lpstr>Calibri</vt:lpstr>
      <vt:lpstr>Roboto Bold</vt:lpstr>
      <vt:lpstr>PODIUM Soft Heavy</vt:lpstr>
      <vt:lpstr>Bio Sans</vt:lpstr>
      <vt:lpstr>Arial</vt:lpstr>
      <vt:lpstr>PODIUM Sharp Bold</vt:lpstr>
      <vt:lpstr>Waha_Display_Heading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Election Special B5 OUR VOICE tug of law</dc:title>
  <cp:lastModifiedBy>Gretchen Carroll</cp:lastModifiedBy>
  <cp:revision>2</cp:revision>
  <dcterms:created xsi:type="dcterms:W3CDTF">2006-08-16T00:00:00Z</dcterms:created>
  <dcterms:modified xsi:type="dcterms:W3CDTF">2026-08-03T21:42:48Z</dcterms:modified>
  <dc:identifier>DAHO1wWVi9I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0x0101007475963BDEB16A43A3D8AF0277231DCC</vt:lpwstr>
  </property>
  <property fmtid="{D5CDD505-2E9C-101B-9397-08002B2CF9AE}" pid="3" name="MediaServiceImageTags">
    <vt:lpwstr/>
  </property>
</Properties>
</file>